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720" r:id="rId1"/>
  </p:sldMasterIdLst>
  <p:notesMasterIdLst>
    <p:notesMasterId r:id="rId19"/>
  </p:notesMasterIdLst>
  <p:sldIdLst>
    <p:sldId id="256" r:id="rId2"/>
    <p:sldId id="341" r:id="rId3"/>
    <p:sldId id="343" r:id="rId4"/>
    <p:sldId id="348" r:id="rId5"/>
    <p:sldId id="346" r:id="rId6"/>
    <p:sldId id="257" r:id="rId7"/>
    <p:sldId id="356" r:id="rId8"/>
    <p:sldId id="355" r:id="rId9"/>
    <p:sldId id="347" r:id="rId10"/>
    <p:sldId id="349" r:id="rId11"/>
    <p:sldId id="345" r:id="rId12"/>
    <p:sldId id="357" r:id="rId13"/>
    <p:sldId id="350" r:id="rId14"/>
    <p:sldId id="351" r:id="rId15"/>
    <p:sldId id="353" r:id="rId16"/>
    <p:sldId id="354" r:id="rId17"/>
    <p:sldId id="315" r:id="rId18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Mulish" panose="020B0604020202020204" charset="0"/>
      <p:regular r:id="rId24"/>
      <p:bold r:id="rId25"/>
      <p:italic r:id="rId26"/>
      <p:boldItalic r:id="rId27"/>
    </p:embeddedFont>
    <p:embeddedFont>
      <p:font typeface="PT Serif" panose="020A0603040505020204" pitchFamily="18" charset="0"/>
      <p:regular r:id="rId28"/>
      <p:bold r:id="rId29"/>
      <p:italic r:id="rId30"/>
      <p:boldItalic r:id="rId31"/>
    </p:embeddedFont>
    <p:embeddedFont>
      <p:font typeface="Roboto Condensed" panose="02000000000000000000" pitchFamily="2" charset="0"/>
      <p:regular r:id="rId32"/>
      <p:bold r:id="rId33"/>
      <p:italic r:id="rId34"/>
      <p:boldItalic r:id="rId35"/>
    </p:embeddedFont>
    <p:embeddedFont>
      <p:font typeface="Sansita" panose="020B0604020202020204" charset="0"/>
      <p:regular r:id="rId36"/>
      <p:bold r:id="rId37"/>
      <p:italic r:id="rId38"/>
      <p:boldItalic r:id="rId39"/>
    </p:embeddedFont>
    <p:embeddedFont>
      <p:font typeface="Sansita ExtraBold" panose="020B0604020202020204" charset="0"/>
      <p:bold r:id="rId40"/>
      <p:boldItalic r:id="rId41"/>
    </p:embeddedFont>
    <p:embeddedFont>
      <p:font typeface="Tahoma" panose="020B0604030504040204" pitchFamily="3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0B9E21-D2DA-4BCC-92CC-DB6AC54AA53E}">
  <a:tblStyle styleId="{5A0B9E21-D2DA-4BCC-92CC-DB6AC54AA5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ddc074eff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ddc074eff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44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gdf3a1b8eb5_0_1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4" name="Google Shape;2014;gdf3a1b8eb5_0_1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9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gdf3a1b8eb5_0_1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4" name="Google Shape;2014;gdf3a1b8eb5_0_1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01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df3a1b8eb5_0_1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df3a1b8eb5_0_1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2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gdf3a1b8eb5_0_1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4" name="Google Shape;2014;gdf3a1b8eb5_0_1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212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gdf3a1b8eb5_0_1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4" name="Google Shape;2014;gdf3a1b8eb5_0_1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00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6" name="Google Shape;3816;gdc08af5061_0_1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7" name="Google Shape;3817;gdc08af5061_0_1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954">
            <a:off x="2409750" y="540100"/>
            <a:ext cx="4324500" cy="17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1312">
            <a:off x="3000300" y="2252699"/>
            <a:ext cx="3143400" cy="6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_1_1_1">
    <p:bg>
      <p:bgPr>
        <a:solidFill>
          <a:schemeClr val="accen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1"/>
          <p:cNvSpPr/>
          <p:nvPr/>
        </p:nvSpPr>
        <p:spPr>
          <a:xfrm>
            <a:off x="8005153" y="315687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53" y="0"/>
                </a:moveTo>
                <a:lnTo>
                  <a:pt x="1553" y="0"/>
                </a:lnTo>
                <a:cubicBezTo>
                  <a:pt x="1542" y="1518"/>
                  <a:pt x="46" y="1529"/>
                  <a:pt x="2" y="1529"/>
                </a:cubicBezTo>
                <a:cubicBezTo>
                  <a:pt x="1" y="1529"/>
                  <a:pt x="1" y="1529"/>
                  <a:pt x="1" y="1529"/>
                </a:cubicBezTo>
                <a:lnTo>
                  <a:pt x="1" y="1529"/>
                </a:lnTo>
                <a:cubicBezTo>
                  <a:pt x="1542" y="1541"/>
                  <a:pt x="1530" y="3093"/>
                  <a:pt x="1530" y="3093"/>
                </a:cubicBezTo>
                <a:cubicBezTo>
                  <a:pt x="1542" y="1564"/>
                  <a:pt x="3038" y="1552"/>
                  <a:pt x="3082" y="1552"/>
                </a:cubicBezTo>
                <a:cubicBezTo>
                  <a:pt x="3082" y="1552"/>
                  <a:pt x="3083" y="1552"/>
                  <a:pt x="3083" y="1552"/>
                </a:cubicBezTo>
                <a:cubicBezTo>
                  <a:pt x="1545" y="1541"/>
                  <a:pt x="1553" y="7"/>
                  <a:pt x="15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71"/>
          <p:cNvSpPr/>
          <p:nvPr/>
        </p:nvSpPr>
        <p:spPr>
          <a:xfrm>
            <a:off x="8859679" y="671407"/>
            <a:ext cx="94986" cy="94617"/>
          </a:xfrm>
          <a:custGeom>
            <a:avLst/>
            <a:gdLst/>
            <a:ahLst/>
            <a:cxnLst/>
            <a:rect l="l" t="t" r="r" b="b"/>
            <a:pathLst>
              <a:path w="3095" h="3083" extrusionOk="0">
                <a:moveTo>
                  <a:pt x="1553" y="1"/>
                </a:moveTo>
                <a:cubicBezTo>
                  <a:pt x="1553" y="1542"/>
                  <a:pt x="1" y="1542"/>
                  <a:pt x="1" y="1542"/>
                </a:cubicBezTo>
                <a:cubicBezTo>
                  <a:pt x="1553" y="1542"/>
                  <a:pt x="1553" y="3082"/>
                  <a:pt x="1553" y="3082"/>
                </a:cubicBezTo>
                <a:cubicBezTo>
                  <a:pt x="1553" y="1542"/>
                  <a:pt x="3094" y="1542"/>
                  <a:pt x="3094" y="1542"/>
                </a:cubicBezTo>
                <a:cubicBezTo>
                  <a:pt x="1553" y="1542"/>
                  <a:pt x="1553" y="1"/>
                  <a:pt x="15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71"/>
          <p:cNvSpPr/>
          <p:nvPr/>
        </p:nvSpPr>
        <p:spPr>
          <a:xfrm>
            <a:off x="8614773" y="749390"/>
            <a:ext cx="191291" cy="191321"/>
          </a:xfrm>
          <a:custGeom>
            <a:avLst/>
            <a:gdLst/>
            <a:ahLst/>
            <a:cxnLst/>
            <a:rect l="l" t="t" r="r" b="b"/>
            <a:pathLst>
              <a:path w="6233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71"/>
          <p:cNvSpPr/>
          <p:nvPr/>
        </p:nvSpPr>
        <p:spPr>
          <a:xfrm>
            <a:off x="536812" y="410662"/>
            <a:ext cx="94955" cy="94955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71"/>
          <p:cNvSpPr/>
          <p:nvPr/>
        </p:nvSpPr>
        <p:spPr>
          <a:xfrm>
            <a:off x="620780" y="575804"/>
            <a:ext cx="191321" cy="191291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71"/>
          <p:cNvGrpSpPr/>
          <p:nvPr/>
        </p:nvGrpSpPr>
        <p:grpSpPr>
          <a:xfrm>
            <a:off x="-644937" y="4329575"/>
            <a:ext cx="4578138" cy="813916"/>
            <a:chOff x="-644937" y="4329575"/>
            <a:chExt cx="4578138" cy="813916"/>
          </a:xfrm>
        </p:grpSpPr>
        <p:sp>
          <p:nvSpPr>
            <p:cNvPr id="376" name="Google Shape;376;p71"/>
            <p:cNvSpPr/>
            <p:nvPr/>
          </p:nvSpPr>
          <p:spPr>
            <a:xfrm>
              <a:off x="2961900" y="5000175"/>
              <a:ext cx="533400" cy="143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1"/>
            <p:cNvSpPr/>
            <p:nvPr/>
          </p:nvSpPr>
          <p:spPr>
            <a:xfrm>
              <a:off x="3399800" y="5079800"/>
              <a:ext cx="533400" cy="63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1"/>
            <p:cNvSpPr/>
            <p:nvPr/>
          </p:nvSpPr>
          <p:spPr>
            <a:xfrm>
              <a:off x="-644937" y="4329575"/>
              <a:ext cx="3682533" cy="813916"/>
            </a:xfrm>
            <a:custGeom>
              <a:avLst/>
              <a:gdLst/>
              <a:ahLst/>
              <a:cxnLst/>
              <a:rect l="l" t="t" r="r" b="b"/>
              <a:pathLst>
                <a:path w="81006" h="17904" extrusionOk="0">
                  <a:moveTo>
                    <a:pt x="27028" y="407"/>
                  </a:moveTo>
                  <a:lnTo>
                    <a:pt x="27028" y="4183"/>
                  </a:lnTo>
                  <a:lnTo>
                    <a:pt x="26648" y="4183"/>
                  </a:lnTo>
                  <a:lnTo>
                    <a:pt x="26648" y="407"/>
                  </a:lnTo>
                  <a:close/>
                  <a:moveTo>
                    <a:pt x="27797" y="433"/>
                  </a:moveTo>
                  <a:lnTo>
                    <a:pt x="27797" y="4208"/>
                  </a:lnTo>
                  <a:lnTo>
                    <a:pt x="27425" y="4208"/>
                  </a:lnTo>
                  <a:lnTo>
                    <a:pt x="27425" y="433"/>
                  </a:lnTo>
                  <a:close/>
                  <a:moveTo>
                    <a:pt x="28574" y="433"/>
                  </a:moveTo>
                  <a:lnTo>
                    <a:pt x="28574" y="4208"/>
                  </a:lnTo>
                  <a:lnTo>
                    <a:pt x="28203" y="4208"/>
                  </a:lnTo>
                  <a:lnTo>
                    <a:pt x="28203" y="433"/>
                  </a:lnTo>
                  <a:close/>
                  <a:moveTo>
                    <a:pt x="29352" y="433"/>
                  </a:moveTo>
                  <a:lnTo>
                    <a:pt x="29352" y="4208"/>
                  </a:lnTo>
                  <a:lnTo>
                    <a:pt x="28972" y="4208"/>
                  </a:lnTo>
                  <a:lnTo>
                    <a:pt x="28972" y="433"/>
                  </a:lnTo>
                  <a:close/>
                  <a:moveTo>
                    <a:pt x="30337" y="5340"/>
                  </a:moveTo>
                  <a:lnTo>
                    <a:pt x="30337" y="6109"/>
                  </a:lnTo>
                  <a:lnTo>
                    <a:pt x="29801" y="6109"/>
                  </a:lnTo>
                  <a:lnTo>
                    <a:pt x="29801" y="5340"/>
                  </a:lnTo>
                  <a:close/>
                  <a:moveTo>
                    <a:pt x="29490" y="5358"/>
                  </a:moveTo>
                  <a:lnTo>
                    <a:pt x="29490" y="6135"/>
                  </a:lnTo>
                  <a:lnTo>
                    <a:pt x="28955" y="6135"/>
                  </a:lnTo>
                  <a:lnTo>
                    <a:pt x="28955" y="5358"/>
                  </a:lnTo>
                  <a:close/>
                  <a:moveTo>
                    <a:pt x="28652" y="5384"/>
                  </a:moveTo>
                  <a:lnTo>
                    <a:pt x="28644" y="6153"/>
                  </a:lnTo>
                  <a:lnTo>
                    <a:pt x="28108" y="6153"/>
                  </a:lnTo>
                  <a:lnTo>
                    <a:pt x="28108" y="5384"/>
                  </a:lnTo>
                  <a:close/>
                  <a:moveTo>
                    <a:pt x="27797" y="5409"/>
                  </a:moveTo>
                  <a:lnTo>
                    <a:pt x="27797" y="6178"/>
                  </a:lnTo>
                  <a:lnTo>
                    <a:pt x="27270" y="6178"/>
                  </a:lnTo>
                  <a:lnTo>
                    <a:pt x="27270" y="5409"/>
                  </a:lnTo>
                  <a:close/>
                  <a:moveTo>
                    <a:pt x="26959" y="5435"/>
                  </a:moveTo>
                  <a:lnTo>
                    <a:pt x="26959" y="6204"/>
                  </a:lnTo>
                  <a:lnTo>
                    <a:pt x="26423" y="6204"/>
                  </a:lnTo>
                  <a:lnTo>
                    <a:pt x="26423" y="5435"/>
                  </a:lnTo>
                  <a:close/>
                  <a:moveTo>
                    <a:pt x="26112" y="5453"/>
                  </a:moveTo>
                  <a:lnTo>
                    <a:pt x="26112" y="6230"/>
                  </a:lnTo>
                  <a:lnTo>
                    <a:pt x="25576" y="6230"/>
                  </a:lnTo>
                  <a:lnTo>
                    <a:pt x="25576" y="5453"/>
                  </a:lnTo>
                  <a:close/>
                  <a:moveTo>
                    <a:pt x="25265" y="5479"/>
                  </a:moveTo>
                  <a:lnTo>
                    <a:pt x="25265" y="6248"/>
                  </a:lnTo>
                  <a:lnTo>
                    <a:pt x="24738" y="6248"/>
                  </a:lnTo>
                  <a:lnTo>
                    <a:pt x="24738" y="5479"/>
                  </a:lnTo>
                  <a:close/>
                  <a:moveTo>
                    <a:pt x="24418" y="5505"/>
                  </a:moveTo>
                  <a:lnTo>
                    <a:pt x="24418" y="6274"/>
                  </a:lnTo>
                  <a:lnTo>
                    <a:pt x="23891" y="6274"/>
                  </a:lnTo>
                  <a:lnTo>
                    <a:pt x="23891" y="5505"/>
                  </a:lnTo>
                  <a:close/>
                  <a:moveTo>
                    <a:pt x="14784" y="5764"/>
                  </a:moveTo>
                  <a:lnTo>
                    <a:pt x="14784" y="6550"/>
                  </a:lnTo>
                  <a:lnTo>
                    <a:pt x="13963" y="6550"/>
                  </a:lnTo>
                  <a:cubicBezTo>
                    <a:pt x="13998" y="6118"/>
                    <a:pt x="14352" y="5781"/>
                    <a:pt x="14784" y="5764"/>
                  </a:cubicBezTo>
                  <a:close/>
                  <a:moveTo>
                    <a:pt x="14879" y="5721"/>
                  </a:moveTo>
                  <a:cubicBezTo>
                    <a:pt x="15363" y="5729"/>
                    <a:pt x="15752" y="6109"/>
                    <a:pt x="15769" y="6593"/>
                  </a:cubicBezTo>
                  <a:lnTo>
                    <a:pt x="15769" y="6611"/>
                  </a:lnTo>
                  <a:lnTo>
                    <a:pt x="14879" y="6611"/>
                  </a:lnTo>
                  <a:lnTo>
                    <a:pt x="14879" y="6550"/>
                  </a:lnTo>
                  <a:lnTo>
                    <a:pt x="14879" y="5721"/>
                  </a:lnTo>
                  <a:close/>
                  <a:moveTo>
                    <a:pt x="74611" y="4243"/>
                  </a:moveTo>
                  <a:lnTo>
                    <a:pt x="74611" y="7293"/>
                  </a:lnTo>
                  <a:lnTo>
                    <a:pt x="74257" y="7293"/>
                  </a:lnTo>
                  <a:lnTo>
                    <a:pt x="74257" y="4243"/>
                  </a:lnTo>
                  <a:close/>
                  <a:moveTo>
                    <a:pt x="75328" y="4243"/>
                  </a:moveTo>
                  <a:lnTo>
                    <a:pt x="75328" y="7293"/>
                  </a:lnTo>
                  <a:lnTo>
                    <a:pt x="74974" y="7293"/>
                  </a:lnTo>
                  <a:lnTo>
                    <a:pt x="74974" y="4243"/>
                  </a:lnTo>
                  <a:close/>
                  <a:moveTo>
                    <a:pt x="76045" y="4243"/>
                  </a:moveTo>
                  <a:lnTo>
                    <a:pt x="76045" y="7293"/>
                  </a:lnTo>
                  <a:lnTo>
                    <a:pt x="75691" y="7293"/>
                  </a:lnTo>
                  <a:lnTo>
                    <a:pt x="75691" y="4243"/>
                  </a:lnTo>
                  <a:close/>
                  <a:moveTo>
                    <a:pt x="76754" y="4243"/>
                  </a:moveTo>
                  <a:lnTo>
                    <a:pt x="76754" y="7293"/>
                  </a:lnTo>
                  <a:lnTo>
                    <a:pt x="76391" y="7293"/>
                  </a:lnTo>
                  <a:lnTo>
                    <a:pt x="76408" y="4243"/>
                  </a:lnTo>
                  <a:close/>
                  <a:moveTo>
                    <a:pt x="30337" y="6636"/>
                  </a:moveTo>
                  <a:lnTo>
                    <a:pt x="30337" y="7405"/>
                  </a:lnTo>
                  <a:lnTo>
                    <a:pt x="29801" y="7405"/>
                  </a:lnTo>
                  <a:lnTo>
                    <a:pt x="29801" y="6636"/>
                  </a:lnTo>
                  <a:close/>
                  <a:moveTo>
                    <a:pt x="29490" y="6654"/>
                  </a:moveTo>
                  <a:lnTo>
                    <a:pt x="29490" y="7431"/>
                  </a:lnTo>
                  <a:lnTo>
                    <a:pt x="28955" y="7431"/>
                  </a:lnTo>
                  <a:lnTo>
                    <a:pt x="28955" y="6654"/>
                  </a:lnTo>
                  <a:close/>
                  <a:moveTo>
                    <a:pt x="28652" y="6680"/>
                  </a:moveTo>
                  <a:lnTo>
                    <a:pt x="28644" y="7449"/>
                  </a:lnTo>
                  <a:lnTo>
                    <a:pt x="28108" y="7449"/>
                  </a:lnTo>
                  <a:lnTo>
                    <a:pt x="28108" y="6680"/>
                  </a:lnTo>
                  <a:close/>
                  <a:moveTo>
                    <a:pt x="27797" y="6706"/>
                  </a:moveTo>
                  <a:lnTo>
                    <a:pt x="27797" y="7475"/>
                  </a:lnTo>
                  <a:lnTo>
                    <a:pt x="27270" y="7475"/>
                  </a:lnTo>
                  <a:lnTo>
                    <a:pt x="27270" y="6706"/>
                  </a:lnTo>
                  <a:close/>
                  <a:moveTo>
                    <a:pt x="26959" y="6731"/>
                  </a:moveTo>
                  <a:lnTo>
                    <a:pt x="26959" y="7500"/>
                  </a:lnTo>
                  <a:lnTo>
                    <a:pt x="26423" y="7500"/>
                  </a:lnTo>
                  <a:lnTo>
                    <a:pt x="26423" y="6731"/>
                  </a:lnTo>
                  <a:close/>
                  <a:moveTo>
                    <a:pt x="26112" y="6749"/>
                  </a:moveTo>
                  <a:lnTo>
                    <a:pt x="26112" y="7526"/>
                  </a:lnTo>
                  <a:lnTo>
                    <a:pt x="25576" y="7526"/>
                  </a:lnTo>
                  <a:lnTo>
                    <a:pt x="25576" y="6749"/>
                  </a:lnTo>
                  <a:close/>
                  <a:moveTo>
                    <a:pt x="830" y="6801"/>
                  </a:moveTo>
                  <a:lnTo>
                    <a:pt x="830" y="7535"/>
                  </a:lnTo>
                  <a:lnTo>
                    <a:pt x="432" y="7535"/>
                  </a:lnTo>
                  <a:lnTo>
                    <a:pt x="432" y="6801"/>
                  </a:lnTo>
                  <a:close/>
                  <a:moveTo>
                    <a:pt x="1599" y="6801"/>
                  </a:moveTo>
                  <a:lnTo>
                    <a:pt x="1599" y="7535"/>
                  </a:lnTo>
                  <a:lnTo>
                    <a:pt x="1210" y="7535"/>
                  </a:lnTo>
                  <a:lnTo>
                    <a:pt x="1210" y="6801"/>
                  </a:lnTo>
                  <a:close/>
                  <a:moveTo>
                    <a:pt x="2368" y="6801"/>
                  </a:moveTo>
                  <a:lnTo>
                    <a:pt x="2368" y="7535"/>
                  </a:lnTo>
                  <a:lnTo>
                    <a:pt x="1979" y="7535"/>
                  </a:lnTo>
                  <a:lnTo>
                    <a:pt x="1979" y="6801"/>
                  </a:lnTo>
                  <a:close/>
                  <a:moveTo>
                    <a:pt x="3145" y="6801"/>
                  </a:moveTo>
                  <a:lnTo>
                    <a:pt x="3145" y="7535"/>
                  </a:lnTo>
                  <a:lnTo>
                    <a:pt x="2748" y="7535"/>
                  </a:lnTo>
                  <a:lnTo>
                    <a:pt x="2748" y="6801"/>
                  </a:lnTo>
                  <a:close/>
                  <a:moveTo>
                    <a:pt x="3914" y="6801"/>
                  </a:moveTo>
                  <a:lnTo>
                    <a:pt x="3914" y="7535"/>
                  </a:lnTo>
                  <a:lnTo>
                    <a:pt x="3517" y="7535"/>
                  </a:lnTo>
                  <a:lnTo>
                    <a:pt x="3517" y="6801"/>
                  </a:lnTo>
                  <a:close/>
                  <a:moveTo>
                    <a:pt x="4684" y="6801"/>
                  </a:moveTo>
                  <a:lnTo>
                    <a:pt x="4684" y="7535"/>
                  </a:lnTo>
                  <a:lnTo>
                    <a:pt x="4286" y="7535"/>
                  </a:lnTo>
                  <a:lnTo>
                    <a:pt x="4286" y="6801"/>
                  </a:lnTo>
                  <a:close/>
                  <a:moveTo>
                    <a:pt x="5453" y="6801"/>
                  </a:moveTo>
                  <a:lnTo>
                    <a:pt x="5453" y="7535"/>
                  </a:lnTo>
                  <a:lnTo>
                    <a:pt x="5064" y="7535"/>
                  </a:lnTo>
                  <a:lnTo>
                    <a:pt x="5064" y="6801"/>
                  </a:lnTo>
                  <a:close/>
                  <a:moveTo>
                    <a:pt x="6222" y="6801"/>
                  </a:moveTo>
                  <a:lnTo>
                    <a:pt x="6222" y="7535"/>
                  </a:lnTo>
                  <a:lnTo>
                    <a:pt x="5833" y="7535"/>
                  </a:lnTo>
                  <a:lnTo>
                    <a:pt x="5833" y="6801"/>
                  </a:lnTo>
                  <a:close/>
                  <a:moveTo>
                    <a:pt x="25265" y="6775"/>
                  </a:moveTo>
                  <a:lnTo>
                    <a:pt x="25265" y="7544"/>
                  </a:lnTo>
                  <a:lnTo>
                    <a:pt x="24738" y="7544"/>
                  </a:lnTo>
                  <a:lnTo>
                    <a:pt x="24738" y="6775"/>
                  </a:lnTo>
                  <a:close/>
                  <a:moveTo>
                    <a:pt x="24418" y="6801"/>
                  </a:moveTo>
                  <a:lnTo>
                    <a:pt x="24418" y="7570"/>
                  </a:lnTo>
                  <a:lnTo>
                    <a:pt x="23891" y="7570"/>
                  </a:lnTo>
                  <a:lnTo>
                    <a:pt x="23891" y="6801"/>
                  </a:lnTo>
                  <a:close/>
                  <a:moveTo>
                    <a:pt x="30337" y="7932"/>
                  </a:moveTo>
                  <a:lnTo>
                    <a:pt x="30337" y="8701"/>
                  </a:lnTo>
                  <a:lnTo>
                    <a:pt x="29801" y="8701"/>
                  </a:lnTo>
                  <a:lnTo>
                    <a:pt x="29801" y="7932"/>
                  </a:lnTo>
                  <a:close/>
                  <a:moveTo>
                    <a:pt x="29490" y="7950"/>
                  </a:moveTo>
                  <a:lnTo>
                    <a:pt x="29490" y="8727"/>
                  </a:lnTo>
                  <a:lnTo>
                    <a:pt x="28955" y="8727"/>
                  </a:lnTo>
                  <a:lnTo>
                    <a:pt x="28955" y="7950"/>
                  </a:lnTo>
                  <a:close/>
                  <a:moveTo>
                    <a:pt x="28652" y="7976"/>
                  </a:moveTo>
                  <a:lnTo>
                    <a:pt x="28644" y="8745"/>
                  </a:lnTo>
                  <a:lnTo>
                    <a:pt x="28108" y="8745"/>
                  </a:lnTo>
                  <a:lnTo>
                    <a:pt x="28108" y="7976"/>
                  </a:lnTo>
                  <a:close/>
                  <a:moveTo>
                    <a:pt x="27797" y="8002"/>
                  </a:moveTo>
                  <a:lnTo>
                    <a:pt x="27797" y="8771"/>
                  </a:lnTo>
                  <a:lnTo>
                    <a:pt x="27270" y="8771"/>
                  </a:lnTo>
                  <a:lnTo>
                    <a:pt x="27270" y="8002"/>
                  </a:lnTo>
                  <a:close/>
                  <a:moveTo>
                    <a:pt x="830" y="8053"/>
                  </a:moveTo>
                  <a:lnTo>
                    <a:pt x="830" y="8779"/>
                  </a:lnTo>
                  <a:lnTo>
                    <a:pt x="432" y="8779"/>
                  </a:lnTo>
                  <a:lnTo>
                    <a:pt x="432" y="8053"/>
                  </a:lnTo>
                  <a:close/>
                  <a:moveTo>
                    <a:pt x="1599" y="8053"/>
                  </a:moveTo>
                  <a:lnTo>
                    <a:pt x="1599" y="8779"/>
                  </a:lnTo>
                  <a:lnTo>
                    <a:pt x="1210" y="8779"/>
                  </a:lnTo>
                  <a:lnTo>
                    <a:pt x="1210" y="8053"/>
                  </a:lnTo>
                  <a:close/>
                  <a:moveTo>
                    <a:pt x="2368" y="8053"/>
                  </a:moveTo>
                  <a:lnTo>
                    <a:pt x="2368" y="8779"/>
                  </a:lnTo>
                  <a:lnTo>
                    <a:pt x="1979" y="8779"/>
                  </a:lnTo>
                  <a:lnTo>
                    <a:pt x="1979" y="8053"/>
                  </a:lnTo>
                  <a:close/>
                  <a:moveTo>
                    <a:pt x="3145" y="8053"/>
                  </a:moveTo>
                  <a:lnTo>
                    <a:pt x="3145" y="8779"/>
                  </a:lnTo>
                  <a:lnTo>
                    <a:pt x="2748" y="8779"/>
                  </a:lnTo>
                  <a:lnTo>
                    <a:pt x="2748" y="8053"/>
                  </a:lnTo>
                  <a:close/>
                  <a:moveTo>
                    <a:pt x="3914" y="8053"/>
                  </a:moveTo>
                  <a:lnTo>
                    <a:pt x="3914" y="8779"/>
                  </a:lnTo>
                  <a:lnTo>
                    <a:pt x="3517" y="8779"/>
                  </a:lnTo>
                  <a:lnTo>
                    <a:pt x="3517" y="8053"/>
                  </a:lnTo>
                  <a:close/>
                  <a:moveTo>
                    <a:pt x="4684" y="8053"/>
                  </a:moveTo>
                  <a:lnTo>
                    <a:pt x="4684" y="8779"/>
                  </a:lnTo>
                  <a:lnTo>
                    <a:pt x="4286" y="8779"/>
                  </a:lnTo>
                  <a:lnTo>
                    <a:pt x="4286" y="8053"/>
                  </a:lnTo>
                  <a:close/>
                  <a:moveTo>
                    <a:pt x="5453" y="8053"/>
                  </a:moveTo>
                  <a:lnTo>
                    <a:pt x="5453" y="8779"/>
                  </a:lnTo>
                  <a:lnTo>
                    <a:pt x="5064" y="8779"/>
                  </a:lnTo>
                  <a:lnTo>
                    <a:pt x="5064" y="8053"/>
                  </a:lnTo>
                  <a:close/>
                  <a:moveTo>
                    <a:pt x="6222" y="8053"/>
                  </a:moveTo>
                  <a:lnTo>
                    <a:pt x="6222" y="8779"/>
                  </a:lnTo>
                  <a:lnTo>
                    <a:pt x="5833" y="8779"/>
                  </a:lnTo>
                  <a:lnTo>
                    <a:pt x="5833" y="8053"/>
                  </a:lnTo>
                  <a:close/>
                  <a:moveTo>
                    <a:pt x="26959" y="8028"/>
                  </a:moveTo>
                  <a:lnTo>
                    <a:pt x="26959" y="8797"/>
                  </a:lnTo>
                  <a:lnTo>
                    <a:pt x="26423" y="8797"/>
                  </a:lnTo>
                  <a:lnTo>
                    <a:pt x="26423" y="8028"/>
                  </a:lnTo>
                  <a:close/>
                  <a:moveTo>
                    <a:pt x="26112" y="8045"/>
                  </a:moveTo>
                  <a:lnTo>
                    <a:pt x="26112" y="8822"/>
                  </a:lnTo>
                  <a:lnTo>
                    <a:pt x="25576" y="8822"/>
                  </a:lnTo>
                  <a:lnTo>
                    <a:pt x="25576" y="8045"/>
                  </a:lnTo>
                  <a:close/>
                  <a:moveTo>
                    <a:pt x="25265" y="8071"/>
                  </a:moveTo>
                  <a:lnTo>
                    <a:pt x="25265" y="8840"/>
                  </a:lnTo>
                  <a:lnTo>
                    <a:pt x="24738" y="8840"/>
                  </a:lnTo>
                  <a:lnTo>
                    <a:pt x="24738" y="8071"/>
                  </a:lnTo>
                  <a:close/>
                  <a:moveTo>
                    <a:pt x="24418" y="8097"/>
                  </a:moveTo>
                  <a:lnTo>
                    <a:pt x="24418" y="8866"/>
                  </a:lnTo>
                  <a:lnTo>
                    <a:pt x="23891" y="8866"/>
                  </a:lnTo>
                  <a:lnTo>
                    <a:pt x="23891" y="8097"/>
                  </a:lnTo>
                  <a:close/>
                  <a:moveTo>
                    <a:pt x="73842" y="8641"/>
                  </a:moveTo>
                  <a:lnTo>
                    <a:pt x="73842" y="9470"/>
                  </a:lnTo>
                  <a:lnTo>
                    <a:pt x="73350" y="9470"/>
                  </a:lnTo>
                  <a:lnTo>
                    <a:pt x="73350" y="8641"/>
                  </a:lnTo>
                  <a:close/>
                  <a:moveTo>
                    <a:pt x="74620" y="8641"/>
                  </a:moveTo>
                  <a:lnTo>
                    <a:pt x="74620" y="9470"/>
                  </a:lnTo>
                  <a:lnTo>
                    <a:pt x="74127" y="9470"/>
                  </a:lnTo>
                  <a:lnTo>
                    <a:pt x="74127" y="8641"/>
                  </a:lnTo>
                  <a:close/>
                  <a:moveTo>
                    <a:pt x="75406" y="8641"/>
                  </a:moveTo>
                  <a:lnTo>
                    <a:pt x="75406" y="9470"/>
                  </a:lnTo>
                  <a:lnTo>
                    <a:pt x="74913" y="9470"/>
                  </a:lnTo>
                  <a:lnTo>
                    <a:pt x="74913" y="8641"/>
                  </a:lnTo>
                  <a:close/>
                  <a:moveTo>
                    <a:pt x="76184" y="8641"/>
                  </a:moveTo>
                  <a:lnTo>
                    <a:pt x="76184" y="9470"/>
                  </a:lnTo>
                  <a:lnTo>
                    <a:pt x="75691" y="9470"/>
                  </a:lnTo>
                  <a:lnTo>
                    <a:pt x="75691" y="8641"/>
                  </a:lnTo>
                  <a:close/>
                  <a:moveTo>
                    <a:pt x="76970" y="8641"/>
                  </a:moveTo>
                  <a:lnTo>
                    <a:pt x="76970" y="9470"/>
                  </a:lnTo>
                  <a:lnTo>
                    <a:pt x="76477" y="9470"/>
                  </a:lnTo>
                  <a:lnTo>
                    <a:pt x="76477" y="8641"/>
                  </a:lnTo>
                  <a:close/>
                  <a:moveTo>
                    <a:pt x="77748" y="8641"/>
                  </a:moveTo>
                  <a:lnTo>
                    <a:pt x="77748" y="9470"/>
                  </a:lnTo>
                  <a:lnTo>
                    <a:pt x="77255" y="9470"/>
                  </a:lnTo>
                  <a:lnTo>
                    <a:pt x="77255" y="8641"/>
                  </a:lnTo>
                  <a:close/>
                  <a:moveTo>
                    <a:pt x="78499" y="8641"/>
                  </a:moveTo>
                  <a:lnTo>
                    <a:pt x="78525" y="9470"/>
                  </a:lnTo>
                  <a:lnTo>
                    <a:pt x="78007" y="9470"/>
                  </a:lnTo>
                  <a:lnTo>
                    <a:pt x="78007" y="8641"/>
                  </a:lnTo>
                  <a:close/>
                  <a:moveTo>
                    <a:pt x="79312" y="8641"/>
                  </a:moveTo>
                  <a:lnTo>
                    <a:pt x="79312" y="9470"/>
                  </a:lnTo>
                  <a:lnTo>
                    <a:pt x="78819" y="9470"/>
                  </a:lnTo>
                  <a:lnTo>
                    <a:pt x="78819" y="8641"/>
                  </a:lnTo>
                  <a:close/>
                  <a:moveTo>
                    <a:pt x="30337" y="9229"/>
                  </a:moveTo>
                  <a:lnTo>
                    <a:pt x="30337" y="9998"/>
                  </a:lnTo>
                  <a:lnTo>
                    <a:pt x="29801" y="9998"/>
                  </a:lnTo>
                  <a:lnTo>
                    <a:pt x="29801" y="9229"/>
                  </a:lnTo>
                  <a:close/>
                  <a:moveTo>
                    <a:pt x="29490" y="9246"/>
                  </a:moveTo>
                  <a:lnTo>
                    <a:pt x="29490" y="10023"/>
                  </a:lnTo>
                  <a:lnTo>
                    <a:pt x="28955" y="10023"/>
                  </a:lnTo>
                  <a:lnTo>
                    <a:pt x="28955" y="9246"/>
                  </a:lnTo>
                  <a:close/>
                  <a:moveTo>
                    <a:pt x="28652" y="9272"/>
                  </a:moveTo>
                  <a:lnTo>
                    <a:pt x="28644" y="10041"/>
                  </a:lnTo>
                  <a:lnTo>
                    <a:pt x="28108" y="10041"/>
                  </a:lnTo>
                  <a:lnTo>
                    <a:pt x="28108" y="9272"/>
                  </a:lnTo>
                  <a:close/>
                  <a:moveTo>
                    <a:pt x="27797" y="9298"/>
                  </a:moveTo>
                  <a:lnTo>
                    <a:pt x="27797" y="10067"/>
                  </a:lnTo>
                  <a:lnTo>
                    <a:pt x="27270" y="10067"/>
                  </a:lnTo>
                  <a:lnTo>
                    <a:pt x="27270" y="9298"/>
                  </a:lnTo>
                  <a:close/>
                  <a:moveTo>
                    <a:pt x="26959" y="9324"/>
                  </a:moveTo>
                  <a:lnTo>
                    <a:pt x="26959" y="10093"/>
                  </a:lnTo>
                  <a:lnTo>
                    <a:pt x="26423" y="10093"/>
                  </a:lnTo>
                  <a:lnTo>
                    <a:pt x="26423" y="9324"/>
                  </a:lnTo>
                  <a:close/>
                  <a:moveTo>
                    <a:pt x="14387" y="9617"/>
                  </a:moveTo>
                  <a:lnTo>
                    <a:pt x="14387" y="10110"/>
                  </a:lnTo>
                  <a:lnTo>
                    <a:pt x="13886" y="10110"/>
                  </a:lnTo>
                  <a:lnTo>
                    <a:pt x="13886" y="9617"/>
                  </a:lnTo>
                  <a:close/>
                  <a:moveTo>
                    <a:pt x="15095" y="9617"/>
                  </a:moveTo>
                  <a:lnTo>
                    <a:pt x="15095" y="10110"/>
                  </a:lnTo>
                  <a:lnTo>
                    <a:pt x="14594" y="10110"/>
                  </a:lnTo>
                  <a:lnTo>
                    <a:pt x="14594" y="9617"/>
                  </a:lnTo>
                  <a:close/>
                  <a:moveTo>
                    <a:pt x="26112" y="9341"/>
                  </a:moveTo>
                  <a:lnTo>
                    <a:pt x="26112" y="10119"/>
                  </a:lnTo>
                  <a:lnTo>
                    <a:pt x="25576" y="10119"/>
                  </a:lnTo>
                  <a:lnTo>
                    <a:pt x="25576" y="9341"/>
                  </a:lnTo>
                  <a:close/>
                  <a:moveTo>
                    <a:pt x="25265" y="9367"/>
                  </a:moveTo>
                  <a:lnTo>
                    <a:pt x="25265" y="10136"/>
                  </a:lnTo>
                  <a:lnTo>
                    <a:pt x="24738" y="10136"/>
                  </a:lnTo>
                  <a:lnTo>
                    <a:pt x="24738" y="9367"/>
                  </a:lnTo>
                  <a:close/>
                  <a:moveTo>
                    <a:pt x="15795" y="9626"/>
                  </a:moveTo>
                  <a:lnTo>
                    <a:pt x="15795" y="10162"/>
                  </a:lnTo>
                  <a:lnTo>
                    <a:pt x="15242" y="10162"/>
                  </a:lnTo>
                  <a:lnTo>
                    <a:pt x="15234" y="9626"/>
                  </a:lnTo>
                  <a:close/>
                  <a:moveTo>
                    <a:pt x="24418" y="9393"/>
                  </a:moveTo>
                  <a:lnTo>
                    <a:pt x="24418" y="10162"/>
                  </a:lnTo>
                  <a:lnTo>
                    <a:pt x="23891" y="10162"/>
                  </a:lnTo>
                  <a:lnTo>
                    <a:pt x="23891" y="9393"/>
                  </a:lnTo>
                  <a:close/>
                  <a:moveTo>
                    <a:pt x="45069" y="9989"/>
                  </a:moveTo>
                  <a:lnTo>
                    <a:pt x="45069" y="10585"/>
                  </a:lnTo>
                  <a:lnTo>
                    <a:pt x="44741" y="10585"/>
                  </a:lnTo>
                  <a:lnTo>
                    <a:pt x="44741" y="9989"/>
                  </a:lnTo>
                  <a:close/>
                  <a:moveTo>
                    <a:pt x="45717" y="9998"/>
                  </a:moveTo>
                  <a:lnTo>
                    <a:pt x="45717" y="10594"/>
                  </a:lnTo>
                  <a:lnTo>
                    <a:pt x="45389" y="10594"/>
                  </a:lnTo>
                  <a:lnTo>
                    <a:pt x="45389" y="9998"/>
                  </a:lnTo>
                  <a:close/>
                  <a:moveTo>
                    <a:pt x="46365" y="10006"/>
                  </a:moveTo>
                  <a:lnTo>
                    <a:pt x="46365" y="10602"/>
                  </a:lnTo>
                  <a:lnTo>
                    <a:pt x="46037" y="10602"/>
                  </a:lnTo>
                  <a:lnTo>
                    <a:pt x="46037" y="10006"/>
                  </a:lnTo>
                  <a:close/>
                  <a:moveTo>
                    <a:pt x="47013" y="10015"/>
                  </a:moveTo>
                  <a:lnTo>
                    <a:pt x="47013" y="10611"/>
                  </a:lnTo>
                  <a:lnTo>
                    <a:pt x="46685" y="10611"/>
                  </a:lnTo>
                  <a:lnTo>
                    <a:pt x="46685" y="10015"/>
                  </a:lnTo>
                  <a:close/>
                  <a:moveTo>
                    <a:pt x="47661" y="10023"/>
                  </a:moveTo>
                  <a:lnTo>
                    <a:pt x="47661" y="10620"/>
                  </a:lnTo>
                  <a:lnTo>
                    <a:pt x="47333" y="10620"/>
                  </a:lnTo>
                  <a:lnTo>
                    <a:pt x="47333" y="10023"/>
                  </a:lnTo>
                  <a:close/>
                  <a:moveTo>
                    <a:pt x="48309" y="10023"/>
                  </a:moveTo>
                  <a:lnTo>
                    <a:pt x="48309" y="10628"/>
                  </a:lnTo>
                  <a:lnTo>
                    <a:pt x="47981" y="10628"/>
                  </a:lnTo>
                  <a:lnTo>
                    <a:pt x="47981" y="10023"/>
                  </a:lnTo>
                  <a:close/>
                  <a:moveTo>
                    <a:pt x="48957" y="10032"/>
                  </a:moveTo>
                  <a:lnTo>
                    <a:pt x="48957" y="10637"/>
                  </a:lnTo>
                  <a:lnTo>
                    <a:pt x="48629" y="10637"/>
                  </a:lnTo>
                  <a:lnTo>
                    <a:pt x="48629" y="10032"/>
                  </a:lnTo>
                  <a:close/>
                  <a:moveTo>
                    <a:pt x="49605" y="10041"/>
                  </a:moveTo>
                  <a:lnTo>
                    <a:pt x="49605" y="10637"/>
                  </a:lnTo>
                  <a:lnTo>
                    <a:pt x="49277" y="10637"/>
                  </a:lnTo>
                  <a:lnTo>
                    <a:pt x="49277" y="10041"/>
                  </a:lnTo>
                  <a:close/>
                  <a:moveTo>
                    <a:pt x="14387" y="10291"/>
                  </a:moveTo>
                  <a:lnTo>
                    <a:pt x="14387" y="10775"/>
                  </a:lnTo>
                  <a:lnTo>
                    <a:pt x="13886" y="10775"/>
                  </a:lnTo>
                  <a:lnTo>
                    <a:pt x="13886" y="10291"/>
                  </a:lnTo>
                  <a:close/>
                  <a:moveTo>
                    <a:pt x="15095" y="10291"/>
                  </a:moveTo>
                  <a:lnTo>
                    <a:pt x="15095" y="10775"/>
                  </a:lnTo>
                  <a:lnTo>
                    <a:pt x="14594" y="10775"/>
                  </a:lnTo>
                  <a:lnTo>
                    <a:pt x="14594" y="10291"/>
                  </a:lnTo>
                  <a:close/>
                  <a:moveTo>
                    <a:pt x="15795" y="10291"/>
                  </a:moveTo>
                  <a:lnTo>
                    <a:pt x="15795" y="10775"/>
                  </a:lnTo>
                  <a:lnTo>
                    <a:pt x="15294" y="10775"/>
                  </a:lnTo>
                  <a:lnTo>
                    <a:pt x="15294" y="10291"/>
                  </a:lnTo>
                  <a:close/>
                  <a:moveTo>
                    <a:pt x="73842" y="10041"/>
                  </a:moveTo>
                  <a:lnTo>
                    <a:pt x="73842" y="10870"/>
                  </a:lnTo>
                  <a:lnTo>
                    <a:pt x="73350" y="10870"/>
                  </a:lnTo>
                  <a:lnTo>
                    <a:pt x="73350" y="10041"/>
                  </a:lnTo>
                  <a:close/>
                  <a:moveTo>
                    <a:pt x="74620" y="10041"/>
                  </a:moveTo>
                  <a:lnTo>
                    <a:pt x="74620" y="10870"/>
                  </a:lnTo>
                  <a:lnTo>
                    <a:pt x="74127" y="10870"/>
                  </a:lnTo>
                  <a:lnTo>
                    <a:pt x="74127" y="10041"/>
                  </a:lnTo>
                  <a:close/>
                  <a:moveTo>
                    <a:pt x="75406" y="10041"/>
                  </a:moveTo>
                  <a:lnTo>
                    <a:pt x="75406" y="10870"/>
                  </a:lnTo>
                  <a:lnTo>
                    <a:pt x="74913" y="10870"/>
                  </a:lnTo>
                  <a:lnTo>
                    <a:pt x="74913" y="10041"/>
                  </a:lnTo>
                  <a:close/>
                  <a:moveTo>
                    <a:pt x="76184" y="10041"/>
                  </a:moveTo>
                  <a:lnTo>
                    <a:pt x="76184" y="10870"/>
                  </a:lnTo>
                  <a:lnTo>
                    <a:pt x="75691" y="10870"/>
                  </a:lnTo>
                  <a:lnTo>
                    <a:pt x="75691" y="10041"/>
                  </a:lnTo>
                  <a:close/>
                  <a:moveTo>
                    <a:pt x="76970" y="10041"/>
                  </a:moveTo>
                  <a:lnTo>
                    <a:pt x="76970" y="10870"/>
                  </a:lnTo>
                  <a:lnTo>
                    <a:pt x="76477" y="10870"/>
                  </a:lnTo>
                  <a:lnTo>
                    <a:pt x="76477" y="10041"/>
                  </a:lnTo>
                  <a:close/>
                  <a:moveTo>
                    <a:pt x="77748" y="10041"/>
                  </a:moveTo>
                  <a:lnTo>
                    <a:pt x="77748" y="10870"/>
                  </a:lnTo>
                  <a:lnTo>
                    <a:pt x="77255" y="10870"/>
                  </a:lnTo>
                  <a:lnTo>
                    <a:pt x="77255" y="10041"/>
                  </a:lnTo>
                  <a:close/>
                  <a:moveTo>
                    <a:pt x="78499" y="10041"/>
                  </a:moveTo>
                  <a:lnTo>
                    <a:pt x="78525" y="10870"/>
                  </a:lnTo>
                  <a:lnTo>
                    <a:pt x="78007" y="10870"/>
                  </a:lnTo>
                  <a:lnTo>
                    <a:pt x="78007" y="10041"/>
                  </a:lnTo>
                  <a:close/>
                  <a:moveTo>
                    <a:pt x="79312" y="10041"/>
                  </a:moveTo>
                  <a:lnTo>
                    <a:pt x="79312" y="10870"/>
                  </a:lnTo>
                  <a:lnTo>
                    <a:pt x="78819" y="10870"/>
                  </a:lnTo>
                  <a:lnTo>
                    <a:pt x="78819" y="10041"/>
                  </a:lnTo>
                  <a:close/>
                  <a:moveTo>
                    <a:pt x="14387" y="10957"/>
                  </a:moveTo>
                  <a:lnTo>
                    <a:pt x="14387" y="10991"/>
                  </a:lnTo>
                  <a:lnTo>
                    <a:pt x="13886" y="10991"/>
                  </a:lnTo>
                  <a:lnTo>
                    <a:pt x="13886" y="10957"/>
                  </a:lnTo>
                  <a:close/>
                  <a:moveTo>
                    <a:pt x="15095" y="10957"/>
                  </a:moveTo>
                  <a:lnTo>
                    <a:pt x="15095" y="10991"/>
                  </a:lnTo>
                  <a:lnTo>
                    <a:pt x="14594" y="10991"/>
                  </a:lnTo>
                  <a:lnTo>
                    <a:pt x="14594" y="10957"/>
                  </a:lnTo>
                  <a:close/>
                  <a:moveTo>
                    <a:pt x="15795" y="10957"/>
                  </a:moveTo>
                  <a:lnTo>
                    <a:pt x="15795" y="10991"/>
                  </a:lnTo>
                  <a:lnTo>
                    <a:pt x="15294" y="10991"/>
                  </a:lnTo>
                  <a:lnTo>
                    <a:pt x="15294" y="10957"/>
                  </a:lnTo>
                  <a:close/>
                  <a:moveTo>
                    <a:pt x="30337" y="10525"/>
                  </a:moveTo>
                  <a:lnTo>
                    <a:pt x="30337" y="11294"/>
                  </a:lnTo>
                  <a:lnTo>
                    <a:pt x="29801" y="11294"/>
                  </a:lnTo>
                  <a:lnTo>
                    <a:pt x="29801" y="10525"/>
                  </a:lnTo>
                  <a:close/>
                  <a:moveTo>
                    <a:pt x="29490" y="10542"/>
                  </a:moveTo>
                  <a:lnTo>
                    <a:pt x="29490" y="11320"/>
                  </a:lnTo>
                  <a:lnTo>
                    <a:pt x="28955" y="11320"/>
                  </a:lnTo>
                  <a:lnTo>
                    <a:pt x="28955" y="10542"/>
                  </a:lnTo>
                  <a:close/>
                  <a:moveTo>
                    <a:pt x="28652" y="10568"/>
                  </a:moveTo>
                  <a:lnTo>
                    <a:pt x="28644" y="11337"/>
                  </a:lnTo>
                  <a:lnTo>
                    <a:pt x="28108" y="11337"/>
                  </a:lnTo>
                  <a:lnTo>
                    <a:pt x="28108" y="10568"/>
                  </a:lnTo>
                  <a:close/>
                  <a:moveTo>
                    <a:pt x="27797" y="10594"/>
                  </a:moveTo>
                  <a:lnTo>
                    <a:pt x="27797" y="11363"/>
                  </a:lnTo>
                  <a:lnTo>
                    <a:pt x="27270" y="11363"/>
                  </a:lnTo>
                  <a:lnTo>
                    <a:pt x="27270" y="10594"/>
                  </a:lnTo>
                  <a:close/>
                  <a:moveTo>
                    <a:pt x="26959" y="10620"/>
                  </a:moveTo>
                  <a:lnTo>
                    <a:pt x="26959" y="11389"/>
                  </a:lnTo>
                  <a:lnTo>
                    <a:pt x="26423" y="11389"/>
                  </a:lnTo>
                  <a:lnTo>
                    <a:pt x="26423" y="10620"/>
                  </a:lnTo>
                  <a:close/>
                  <a:moveTo>
                    <a:pt x="26112" y="10637"/>
                  </a:moveTo>
                  <a:lnTo>
                    <a:pt x="26112" y="11415"/>
                  </a:lnTo>
                  <a:lnTo>
                    <a:pt x="25576" y="11415"/>
                  </a:lnTo>
                  <a:lnTo>
                    <a:pt x="25576" y="10637"/>
                  </a:lnTo>
                  <a:close/>
                  <a:moveTo>
                    <a:pt x="25265" y="10663"/>
                  </a:moveTo>
                  <a:lnTo>
                    <a:pt x="25265" y="11432"/>
                  </a:lnTo>
                  <a:lnTo>
                    <a:pt x="24738" y="11432"/>
                  </a:lnTo>
                  <a:lnTo>
                    <a:pt x="24738" y="10663"/>
                  </a:lnTo>
                  <a:close/>
                  <a:moveTo>
                    <a:pt x="24418" y="10689"/>
                  </a:moveTo>
                  <a:lnTo>
                    <a:pt x="24418" y="11458"/>
                  </a:lnTo>
                  <a:lnTo>
                    <a:pt x="23891" y="11458"/>
                  </a:lnTo>
                  <a:lnTo>
                    <a:pt x="23891" y="10689"/>
                  </a:lnTo>
                  <a:close/>
                  <a:moveTo>
                    <a:pt x="45069" y="11017"/>
                  </a:moveTo>
                  <a:lnTo>
                    <a:pt x="45069" y="11622"/>
                  </a:lnTo>
                  <a:lnTo>
                    <a:pt x="44741" y="11622"/>
                  </a:lnTo>
                  <a:lnTo>
                    <a:pt x="44741" y="11017"/>
                  </a:lnTo>
                  <a:close/>
                  <a:moveTo>
                    <a:pt x="45717" y="11026"/>
                  </a:moveTo>
                  <a:lnTo>
                    <a:pt x="45717" y="11622"/>
                  </a:lnTo>
                  <a:lnTo>
                    <a:pt x="45389" y="11622"/>
                  </a:lnTo>
                  <a:lnTo>
                    <a:pt x="45389" y="11026"/>
                  </a:lnTo>
                  <a:close/>
                  <a:moveTo>
                    <a:pt x="46365" y="11034"/>
                  </a:moveTo>
                  <a:lnTo>
                    <a:pt x="46365" y="11631"/>
                  </a:lnTo>
                  <a:lnTo>
                    <a:pt x="46037" y="11631"/>
                  </a:lnTo>
                  <a:lnTo>
                    <a:pt x="46037" y="11034"/>
                  </a:lnTo>
                  <a:close/>
                  <a:moveTo>
                    <a:pt x="47013" y="11043"/>
                  </a:moveTo>
                  <a:lnTo>
                    <a:pt x="47013" y="11639"/>
                  </a:lnTo>
                  <a:lnTo>
                    <a:pt x="46685" y="11639"/>
                  </a:lnTo>
                  <a:lnTo>
                    <a:pt x="46685" y="11043"/>
                  </a:lnTo>
                  <a:close/>
                  <a:moveTo>
                    <a:pt x="47661" y="11052"/>
                  </a:moveTo>
                  <a:lnTo>
                    <a:pt x="47661" y="11648"/>
                  </a:lnTo>
                  <a:lnTo>
                    <a:pt x="47333" y="11648"/>
                  </a:lnTo>
                  <a:lnTo>
                    <a:pt x="47333" y="11052"/>
                  </a:lnTo>
                  <a:close/>
                  <a:moveTo>
                    <a:pt x="48309" y="11060"/>
                  </a:moveTo>
                  <a:lnTo>
                    <a:pt x="48309" y="11657"/>
                  </a:lnTo>
                  <a:lnTo>
                    <a:pt x="47981" y="11657"/>
                  </a:lnTo>
                  <a:lnTo>
                    <a:pt x="47981" y="11060"/>
                  </a:lnTo>
                  <a:close/>
                  <a:moveTo>
                    <a:pt x="48957" y="11069"/>
                  </a:moveTo>
                  <a:lnTo>
                    <a:pt x="48957" y="11665"/>
                  </a:lnTo>
                  <a:lnTo>
                    <a:pt x="48629" y="11665"/>
                  </a:lnTo>
                  <a:lnTo>
                    <a:pt x="48629" y="11069"/>
                  </a:lnTo>
                  <a:close/>
                  <a:moveTo>
                    <a:pt x="49605" y="11069"/>
                  </a:moveTo>
                  <a:lnTo>
                    <a:pt x="49605" y="11674"/>
                  </a:lnTo>
                  <a:lnTo>
                    <a:pt x="49277" y="11674"/>
                  </a:lnTo>
                  <a:lnTo>
                    <a:pt x="49277" y="11069"/>
                  </a:lnTo>
                  <a:close/>
                  <a:moveTo>
                    <a:pt x="830" y="11250"/>
                  </a:moveTo>
                  <a:lnTo>
                    <a:pt x="830" y="11976"/>
                  </a:lnTo>
                  <a:lnTo>
                    <a:pt x="432" y="11976"/>
                  </a:lnTo>
                  <a:lnTo>
                    <a:pt x="432" y="11250"/>
                  </a:lnTo>
                  <a:close/>
                  <a:moveTo>
                    <a:pt x="1599" y="11250"/>
                  </a:moveTo>
                  <a:lnTo>
                    <a:pt x="1599" y="11976"/>
                  </a:lnTo>
                  <a:lnTo>
                    <a:pt x="1210" y="11976"/>
                  </a:lnTo>
                  <a:lnTo>
                    <a:pt x="1210" y="11250"/>
                  </a:lnTo>
                  <a:close/>
                  <a:moveTo>
                    <a:pt x="2368" y="11250"/>
                  </a:moveTo>
                  <a:lnTo>
                    <a:pt x="2368" y="11976"/>
                  </a:lnTo>
                  <a:lnTo>
                    <a:pt x="1979" y="11976"/>
                  </a:lnTo>
                  <a:lnTo>
                    <a:pt x="1979" y="11250"/>
                  </a:lnTo>
                  <a:close/>
                  <a:moveTo>
                    <a:pt x="3145" y="11250"/>
                  </a:moveTo>
                  <a:lnTo>
                    <a:pt x="3145" y="11976"/>
                  </a:lnTo>
                  <a:lnTo>
                    <a:pt x="2748" y="11976"/>
                  </a:lnTo>
                  <a:lnTo>
                    <a:pt x="2748" y="11250"/>
                  </a:lnTo>
                  <a:close/>
                  <a:moveTo>
                    <a:pt x="3914" y="11250"/>
                  </a:moveTo>
                  <a:lnTo>
                    <a:pt x="3914" y="11976"/>
                  </a:lnTo>
                  <a:lnTo>
                    <a:pt x="3517" y="11976"/>
                  </a:lnTo>
                  <a:lnTo>
                    <a:pt x="3517" y="11250"/>
                  </a:lnTo>
                  <a:close/>
                  <a:moveTo>
                    <a:pt x="4684" y="11250"/>
                  </a:moveTo>
                  <a:lnTo>
                    <a:pt x="4684" y="11976"/>
                  </a:lnTo>
                  <a:lnTo>
                    <a:pt x="4286" y="11976"/>
                  </a:lnTo>
                  <a:lnTo>
                    <a:pt x="4286" y="11250"/>
                  </a:lnTo>
                  <a:close/>
                  <a:moveTo>
                    <a:pt x="5453" y="11250"/>
                  </a:moveTo>
                  <a:lnTo>
                    <a:pt x="5453" y="11976"/>
                  </a:lnTo>
                  <a:lnTo>
                    <a:pt x="5064" y="11976"/>
                  </a:lnTo>
                  <a:lnTo>
                    <a:pt x="5064" y="11250"/>
                  </a:lnTo>
                  <a:close/>
                  <a:moveTo>
                    <a:pt x="6222" y="11250"/>
                  </a:moveTo>
                  <a:lnTo>
                    <a:pt x="6222" y="11976"/>
                  </a:lnTo>
                  <a:lnTo>
                    <a:pt x="5833" y="11976"/>
                  </a:lnTo>
                  <a:lnTo>
                    <a:pt x="5833" y="11250"/>
                  </a:lnTo>
                  <a:close/>
                  <a:moveTo>
                    <a:pt x="6991" y="11250"/>
                  </a:moveTo>
                  <a:lnTo>
                    <a:pt x="6991" y="11976"/>
                  </a:lnTo>
                  <a:lnTo>
                    <a:pt x="6602" y="11976"/>
                  </a:lnTo>
                  <a:lnTo>
                    <a:pt x="6602" y="11250"/>
                  </a:lnTo>
                  <a:close/>
                  <a:moveTo>
                    <a:pt x="7768" y="11250"/>
                  </a:moveTo>
                  <a:lnTo>
                    <a:pt x="7768" y="11976"/>
                  </a:lnTo>
                  <a:lnTo>
                    <a:pt x="7371" y="11976"/>
                  </a:lnTo>
                  <a:lnTo>
                    <a:pt x="7371" y="11250"/>
                  </a:lnTo>
                  <a:close/>
                  <a:moveTo>
                    <a:pt x="8537" y="11250"/>
                  </a:moveTo>
                  <a:lnTo>
                    <a:pt x="8537" y="11976"/>
                  </a:lnTo>
                  <a:lnTo>
                    <a:pt x="8140" y="11976"/>
                  </a:lnTo>
                  <a:lnTo>
                    <a:pt x="8140" y="11250"/>
                  </a:lnTo>
                  <a:close/>
                  <a:moveTo>
                    <a:pt x="9306" y="11250"/>
                  </a:moveTo>
                  <a:lnTo>
                    <a:pt x="9306" y="11976"/>
                  </a:lnTo>
                  <a:lnTo>
                    <a:pt x="8909" y="11976"/>
                  </a:lnTo>
                  <a:lnTo>
                    <a:pt x="8909" y="11250"/>
                  </a:lnTo>
                  <a:close/>
                  <a:moveTo>
                    <a:pt x="73842" y="11432"/>
                  </a:moveTo>
                  <a:lnTo>
                    <a:pt x="73842" y="12270"/>
                  </a:lnTo>
                  <a:lnTo>
                    <a:pt x="73350" y="12270"/>
                  </a:lnTo>
                  <a:lnTo>
                    <a:pt x="73350" y="11432"/>
                  </a:lnTo>
                  <a:close/>
                  <a:moveTo>
                    <a:pt x="74620" y="11432"/>
                  </a:moveTo>
                  <a:lnTo>
                    <a:pt x="74620" y="12270"/>
                  </a:lnTo>
                  <a:lnTo>
                    <a:pt x="74127" y="12270"/>
                  </a:lnTo>
                  <a:lnTo>
                    <a:pt x="74127" y="11432"/>
                  </a:lnTo>
                  <a:close/>
                  <a:moveTo>
                    <a:pt x="75406" y="11432"/>
                  </a:moveTo>
                  <a:lnTo>
                    <a:pt x="75406" y="12270"/>
                  </a:lnTo>
                  <a:lnTo>
                    <a:pt x="74913" y="12270"/>
                  </a:lnTo>
                  <a:lnTo>
                    <a:pt x="74913" y="11432"/>
                  </a:lnTo>
                  <a:close/>
                  <a:moveTo>
                    <a:pt x="76184" y="11432"/>
                  </a:moveTo>
                  <a:lnTo>
                    <a:pt x="76184" y="12270"/>
                  </a:lnTo>
                  <a:lnTo>
                    <a:pt x="75691" y="12270"/>
                  </a:lnTo>
                  <a:lnTo>
                    <a:pt x="75691" y="11432"/>
                  </a:lnTo>
                  <a:close/>
                  <a:moveTo>
                    <a:pt x="76970" y="11432"/>
                  </a:moveTo>
                  <a:lnTo>
                    <a:pt x="76970" y="12270"/>
                  </a:lnTo>
                  <a:lnTo>
                    <a:pt x="76477" y="12270"/>
                  </a:lnTo>
                  <a:lnTo>
                    <a:pt x="76477" y="11432"/>
                  </a:lnTo>
                  <a:close/>
                  <a:moveTo>
                    <a:pt x="77748" y="11432"/>
                  </a:moveTo>
                  <a:lnTo>
                    <a:pt x="77748" y="12270"/>
                  </a:lnTo>
                  <a:lnTo>
                    <a:pt x="77255" y="12270"/>
                  </a:lnTo>
                  <a:lnTo>
                    <a:pt x="77255" y="11432"/>
                  </a:lnTo>
                  <a:close/>
                  <a:moveTo>
                    <a:pt x="78499" y="11432"/>
                  </a:moveTo>
                  <a:lnTo>
                    <a:pt x="78525" y="12270"/>
                  </a:lnTo>
                  <a:lnTo>
                    <a:pt x="78007" y="12270"/>
                  </a:lnTo>
                  <a:lnTo>
                    <a:pt x="78007" y="11432"/>
                  </a:lnTo>
                  <a:close/>
                  <a:moveTo>
                    <a:pt x="79312" y="11432"/>
                  </a:moveTo>
                  <a:lnTo>
                    <a:pt x="79312" y="12270"/>
                  </a:lnTo>
                  <a:lnTo>
                    <a:pt x="78819" y="12270"/>
                  </a:lnTo>
                  <a:lnTo>
                    <a:pt x="78819" y="11432"/>
                  </a:lnTo>
                  <a:close/>
                  <a:moveTo>
                    <a:pt x="64441" y="11155"/>
                  </a:moveTo>
                  <a:lnTo>
                    <a:pt x="64398" y="11233"/>
                  </a:lnTo>
                  <a:lnTo>
                    <a:pt x="64398" y="12210"/>
                  </a:lnTo>
                  <a:lnTo>
                    <a:pt x="64398" y="12426"/>
                  </a:lnTo>
                  <a:lnTo>
                    <a:pt x="64018" y="12426"/>
                  </a:lnTo>
                  <a:lnTo>
                    <a:pt x="64018" y="12210"/>
                  </a:lnTo>
                  <a:lnTo>
                    <a:pt x="64009" y="12210"/>
                  </a:lnTo>
                  <a:lnTo>
                    <a:pt x="64009" y="11233"/>
                  </a:lnTo>
                  <a:lnTo>
                    <a:pt x="64018" y="11233"/>
                  </a:lnTo>
                  <a:lnTo>
                    <a:pt x="63975" y="11155"/>
                  </a:lnTo>
                  <a:close/>
                  <a:moveTo>
                    <a:pt x="65366" y="11155"/>
                  </a:moveTo>
                  <a:lnTo>
                    <a:pt x="65348" y="11233"/>
                  </a:lnTo>
                  <a:lnTo>
                    <a:pt x="65348" y="12210"/>
                  </a:lnTo>
                  <a:lnTo>
                    <a:pt x="65340" y="12210"/>
                  </a:lnTo>
                  <a:lnTo>
                    <a:pt x="65340" y="12426"/>
                  </a:lnTo>
                  <a:lnTo>
                    <a:pt x="64942" y="12426"/>
                  </a:lnTo>
                  <a:lnTo>
                    <a:pt x="64942" y="12210"/>
                  </a:lnTo>
                  <a:lnTo>
                    <a:pt x="64934" y="12210"/>
                  </a:lnTo>
                  <a:lnTo>
                    <a:pt x="64934" y="11233"/>
                  </a:lnTo>
                  <a:lnTo>
                    <a:pt x="64891" y="11155"/>
                  </a:lnTo>
                  <a:close/>
                  <a:moveTo>
                    <a:pt x="66342" y="11155"/>
                  </a:moveTo>
                  <a:lnTo>
                    <a:pt x="66299" y="11233"/>
                  </a:lnTo>
                  <a:lnTo>
                    <a:pt x="66299" y="12210"/>
                  </a:lnTo>
                  <a:lnTo>
                    <a:pt x="66299" y="12426"/>
                  </a:lnTo>
                  <a:lnTo>
                    <a:pt x="65919" y="12426"/>
                  </a:lnTo>
                  <a:lnTo>
                    <a:pt x="65919" y="12210"/>
                  </a:lnTo>
                  <a:lnTo>
                    <a:pt x="65910" y="12210"/>
                  </a:lnTo>
                  <a:lnTo>
                    <a:pt x="65910" y="11233"/>
                  </a:lnTo>
                  <a:lnTo>
                    <a:pt x="65919" y="11233"/>
                  </a:lnTo>
                  <a:lnTo>
                    <a:pt x="65876" y="11155"/>
                  </a:lnTo>
                  <a:close/>
                  <a:moveTo>
                    <a:pt x="67293" y="11155"/>
                  </a:moveTo>
                  <a:lnTo>
                    <a:pt x="67249" y="11233"/>
                  </a:lnTo>
                  <a:lnTo>
                    <a:pt x="67249" y="12210"/>
                  </a:lnTo>
                  <a:lnTo>
                    <a:pt x="67241" y="12210"/>
                  </a:lnTo>
                  <a:lnTo>
                    <a:pt x="67241" y="12426"/>
                  </a:lnTo>
                  <a:lnTo>
                    <a:pt x="66861" y="12426"/>
                  </a:lnTo>
                  <a:lnTo>
                    <a:pt x="66861" y="12210"/>
                  </a:lnTo>
                  <a:lnTo>
                    <a:pt x="66852" y="12210"/>
                  </a:lnTo>
                  <a:lnTo>
                    <a:pt x="66852" y="11233"/>
                  </a:lnTo>
                  <a:lnTo>
                    <a:pt x="66861" y="11233"/>
                  </a:lnTo>
                  <a:lnTo>
                    <a:pt x="66817" y="11155"/>
                  </a:lnTo>
                  <a:close/>
                  <a:moveTo>
                    <a:pt x="68243" y="11155"/>
                  </a:moveTo>
                  <a:lnTo>
                    <a:pt x="68200" y="11233"/>
                  </a:lnTo>
                  <a:lnTo>
                    <a:pt x="68200" y="12210"/>
                  </a:lnTo>
                  <a:lnTo>
                    <a:pt x="68200" y="12426"/>
                  </a:lnTo>
                  <a:lnTo>
                    <a:pt x="67820" y="12426"/>
                  </a:lnTo>
                  <a:lnTo>
                    <a:pt x="67820" y="12210"/>
                  </a:lnTo>
                  <a:lnTo>
                    <a:pt x="67811" y="12210"/>
                  </a:lnTo>
                  <a:lnTo>
                    <a:pt x="67811" y="11233"/>
                  </a:lnTo>
                  <a:lnTo>
                    <a:pt x="67820" y="11233"/>
                  </a:lnTo>
                  <a:lnTo>
                    <a:pt x="67776" y="11155"/>
                  </a:lnTo>
                  <a:close/>
                  <a:moveTo>
                    <a:pt x="30337" y="11821"/>
                  </a:moveTo>
                  <a:lnTo>
                    <a:pt x="30337" y="12590"/>
                  </a:lnTo>
                  <a:lnTo>
                    <a:pt x="29801" y="12590"/>
                  </a:lnTo>
                  <a:lnTo>
                    <a:pt x="29801" y="11821"/>
                  </a:lnTo>
                  <a:close/>
                  <a:moveTo>
                    <a:pt x="29490" y="11838"/>
                  </a:moveTo>
                  <a:lnTo>
                    <a:pt x="29490" y="12616"/>
                  </a:lnTo>
                  <a:lnTo>
                    <a:pt x="28955" y="12616"/>
                  </a:lnTo>
                  <a:lnTo>
                    <a:pt x="28955" y="11838"/>
                  </a:lnTo>
                  <a:close/>
                  <a:moveTo>
                    <a:pt x="28652" y="11864"/>
                  </a:moveTo>
                  <a:lnTo>
                    <a:pt x="28644" y="12633"/>
                  </a:lnTo>
                  <a:lnTo>
                    <a:pt x="28108" y="12633"/>
                  </a:lnTo>
                  <a:lnTo>
                    <a:pt x="28108" y="11864"/>
                  </a:lnTo>
                  <a:close/>
                  <a:moveTo>
                    <a:pt x="27797" y="11890"/>
                  </a:moveTo>
                  <a:lnTo>
                    <a:pt x="27797" y="12659"/>
                  </a:lnTo>
                  <a:lnTo>
                    <a:pt x="27270" y="12659"/>
                  </a:lnTo>
                  <a:lnTo>
                    <a:pt x="27270" y="11890"/>
                  </a:lnTo>
                  <a:close/>
                  <a:moveTo>
                    <a:pt x="26959" y="11916"/>
                  </a:moveTo>
                  <a:lnTo>
                    <a:pt x="26959" y="12685"/>
                  </a:lnTo>
                  <a:lnTo>
                    <a:pt x="26423" y="12685"/>
                  </a:lnTo>
                  <a:lnTo>
                    <a:pt x="26423" y="11916"/>
                  </a:lnTo>
                  <a:close/>
                  <a:moveTo>
                    <a:pt x="26112" y="11933"/>
                  </a:moveTo>
                  <a:lnTo>
                    <a:pt x="26112" y="12711"/>
                  </a:lnTo>
                  <a:lnTo>
                    <a:pt x="25576" y="12711"/>
                  </a:lnTo>
                  <a:lnTo>
                    <a:pt x="25576" y="11933"/>
                  </a:lnTo>
                  <a:close/>
                  <a:moveTo>
                    <a:pt x="25265" y="11959"/>
                  </a:moveTo>
                  <a:lnTo>
                    <a:pt x="25265" y="12728"/>
                  </a:lnTo>
                  <a:lnTo>
                    <a:pt x="24738" y="12728"/>
                  </a:lnTo>
                  <a:lnTo>
                    <a:pt x="24738" y="11959"/>
                  </a:lnTo>
                  <a:close/>
                  <a:moveTo>
                    <a:pt x="24418" y="11985"/>
                  </a:moveTo>
                  <a:lnTo>
                    <a:pt x="24418" y="12754"/>
                  </a:lnTo>
                  <a:lnTo>
                    <a:pt x="23891" y="12754"/>
                  </a:lnTo>
                  <a:lnTo>
                    <a:pt x="23891" y="11985"/>
                  </a:lnTo>
                  <a:close/>
                  <a:moveTo>
                    <a:pt x="33422" y="11734"/>
                  </a:moveTo>
                  <a:lnTo>
                    <a:pt x="33379" y="11803"/>
                  </a:lnTo>
                  <a:lnTo>
                    <a:pt x="33379" y="12685"/>
                  </a:lnTo>
                  <a:lnTo>
                    <a:pt x="33379" y="12875"/>
                  </a:lnTo>
                  <a:lnTo>
                    <a:pt x="33042" y="12875"/>
                  </a:lnTo>
                  <a:lnTo>
                    <a:pt x="33042" y="12685"/>
                  </a:lnTo>
                  <a:lnTo>
                    <a:pt x="33033" y="12685"/>
                  </a:lnTo>
                  <a:lnTo>
                    <a:pt x="33033" y="11803"/>
                  </a:lnTo>
                  <a:lnTo>
                    <a:pt x="32998" y="11734"/>
                  </a:lnTo>
                  <a:close/>
                  <a:moveTo>
                    <a:pt x="34269" y="11734"/>
                  </a:moveTo>
                  <a:lnTo>
                    <a:pt x="34234" y="11803"/>
                  </a:lnTo>
                  <a:lnTo>
                    <a:pt x="34234" y="12685"/>
                  </a:lnTo>
                  <a:lnTo>
                    <a:pt x="34234" y="12875"/>
                  </a:lnTo>
                  <a:lnTo>
                    <a:pt x="33888" y="12875"/>
                  </a:lnTo>
                  <a:lnTo>
                    <a:pt x="33888" y="12685"/>
                  </a:lnTo>
                  <a:lnTo>
                    <a:pt x="33880" y="12685"/>
                  </a:lnTo>
                  <a:lnTo>
                    <a:pt x="33880" y="11803"/>
                  </a:lnTo>
                  <a:lnTo>
                    <a:pt x="33845" y="11734"/>
                  </a:lnTo>
                  <a:close/>
                  <a:moveTo>
                    <a:pt x="35124" y="11734"/>
                  </a:moveTo>
                  <a:lnTo>
                    <a:pt x="35089" y="11803"/>
                  </a:lnTo>
                  <a:lnTo>
                    <a:pt x="35089" y="12685"/>
                  </a:lnTo>
                  <a:lnTo>
                    <a:pt x="35081" y="12685"/>
                  </a:lnTo>
                  <a:lnTo>
                    <a:pt x="35081" y="12875"/>
                  </a:lnTo>
                  <a:lnTo>
                    <a:pt x="34744" y="12875"/>
                  </a:lnTo>
                  <a:lnTo>
                    <a:pt x="34744" y="12685"/>
                  </a:lnTo>
                  <a:lnTo>
                    <a:pt x="34735" y="12685"/>
                  </a:lnTo>
                  <a:lnTo>
                    <a:pt x="34735" y="11803"/>
                  </a:lnTo>
                  <a:lnTo>
                    <a:pt x="34744" y="11803"/>
                  </a:lnTo>
                  <a:lnTo>
                    <a:pt x="34701" y="11734"/>
                  </a:lnTo>
                  <a:close/>
                  <a:moveTo>
                    <a:pt x="35979" y="11734"/>
                  </a:moveTo>
                  <a:lnTo>
                    <a:pt x="35945" y="11803"/>
                  </a:lnTo>
                  <a:lnTo>
                    <a:pt x="35945" y="12685"/>
                  </a:lnTo>
                  <a:lnTo>
                    <a:pt x="35936" y="12685"/>
                  </a:lnTo>
                  <a:lnTo>
                    <a:pt x="35936" y="12875"/>
                  </a:lnTo>
                  <a:lnTo>
                    <a:pt x="35599" y="12875"/>
                  </a:lnTo>
                  <a:lnTo>
                    <a:pt x="35599" y="12685"/>
                  </a:lnTo>
                  <a:lnTo>
                    <a:pt x="35591" y="12685"/>
                  </a:lnTo>
                  <a:lnTo>
                    <a:pt x="35591" y="11803"/>
                  </a:lnTo>
                  <a:lnTo>
                    <a:pt x="35599" y="11803"/>
                  </a:lnTo>
                  <a:lnTo>
                    <a:pt x="35556" y="11734"/>
                  </a:lnTo>
                  <a:close/>
                  <a:moveTo>
                    <a:pt x="36835" y="11734"/>
                  </a:moveTo>
                  <a:lnTo>
                    <a:pt x="36800" y="11803"/>
                  </a:lnTo>
                  <a:lnTo>
                    <a:pt x="36800" y="12685"/>
                  </a:lnTo>
                  <a:lnTo>
                    <a:pt x="36792" y="12685"/>
                  </a:lnTo>
                  <a:lnTo>
                    <a:pt x="36792" y="12875"/>
                  </a:lnTo>
                  <a:lnTo>
                    <a:pt x="36455" y="12875"/>
                  </a:lnTo>
                  <a:lnTo>
                    <a:pt x="36455" y="12685"/>
                  </a:lnTo>
                  <a:lnTo>
                    <a:pt x="36446" y="12685"/>
                  </a:lnTo>
                  <a:lnTo>
                    <a:pt x="36446" y="11803"/>
                  </a:lnTo>
                  <a:lnTo>
                    <a:pt x="36455" y="11803"/>
                  </a:lnTo>
                  <a:lnTo>
                    <a:pt x="36411" y="11734"/>
                  </a:lnTo>
                  <a:close/>
                  <a:moveTo>
                    <a:pt x="37690" y="11734"/>
                  </a:moveTo>
                  <a:lnTo>
                    <a:pt x="37656" y="11803"/>
                  </a:lnTo>
                  <a:lnTo>
                    <a:pt x="37656" y="12685"/>
                  </a:lnTo>
                  <a:lnTo>
                    <a:pt x="37647" y="12685"/>
                  </a:lnTo>
                  <a:lnTo>
                    <a:pt x="37647" y="12875"/>
                  </a:lnTo>
                  <a:lnTo>
                    <a:pt x="37293" y="12875"/>
                  </a:lnTo>
                  <a:lnTo>
                    <a:pt x="37293" y="12685"/>
                  </a:lnTo>
                  <a:lnTo>
                    <a:pt x="37293" y="11803"/>
                  </a:lnTo>
                  <a:lnTo>
                    <a:pt x="37250" y="11734"/>
                  </a:lnTo>
                  <a:close/>
                  <a:moveTo>
                    <a:pt x="830" y="12305"/>
                  </a:moveTo>
                  <a:lnTo>
                    <a:pt x="830" y="13030"/>
                  </a:lnTo>
                  <a:lnTo>
                    <a:pt x="432" y="13030"/>
                  </a:lnTo>
                  <a:lnTo>
                    <a:pt x="432" y="12305"/>
                  </a:lnTo>
                  <a:close/>
                  <a:moveTo>
                    <a:pt x="1599" y="12305"/>
                  </a:moveTo>
                  <a:lnTo>
                    <a:pt x="1599" y="13030"/>
                  </a:lnTo>
                  <a:lnTo>
                    <a:pt x="1210" y="13030"/>
                  </a:lnTo>
                  <a:lnTo>
                    <a:pt x="1210" y="12305"/>
                  </a:lnTo>
                  <a:close/>
                  <a:moveTo>
                    <a:pt x="2368" y="12305"/>
                  </a:moveTo>
                  <a:lnTo>
                    <a:pt x="2368" y="13030"/>
                  </a:lnTo>
                  <a:lnTo>
                    <a:pt x="1979" y="13030"/>
                  </a:lnTo>
                  <a:lnTo>
                    <a:pt x="1979" y="12305"/>
                  </a:lnTo>
                  <a:close/>
                  <a:moveTo>
                    <a:pt x="3145" y="12305"/>
                  </a:moveTo>
                  <a:lnTo>
                    <a:pt x="3145" y="13030"/>
                  </a:lnTo>
                  <a:lnTo>
                    <a:pt x="2748" y="13030"/>
                  </a:lnTo>
                  <a:lnTo>
                    <a:pt x="2748" y="12305"/>
                  </a:lnTo>
                  <a:close/>
                  <a:moveTo>
                    <a:pt x="3914" y="12305"/>
                  </a:moveTo>
                  <a:lnTo>
                    <a:pt x="3914" y="13030"/>
                  </a:lnTo>
                  <a:lnTo>
                    <a:pt x="3517" y="13030"/>
                  </a:lnTo>
                  <a:lnTo>
                    <a:pt x="3517" y="12305"/>
                  </a:lnTo>
                  <a:close/>
                  <a:moveTo>
                    <a:pt x="4684" y="12305"/>
                  </a:moveTo>
                  <a:lnTo>
                    <a:pt x="4684" y="13030"/>
                  </a:lnTo>
                  <a:lnTo>
                    <a:pt x="4286" y="13030"/>
                  </a:lnTo>
                  <a:lnTo>
                    <a:pt x="4286" y="12305"/>
                  </a:lnTo>
                  <a:close/>
                  <a:moveTo>
                    <a:pt x="5453" y="12305"/>
                  </a:moveTo>
                  <a:lnTo>
                    <a:pt x="5453" y="13030"/>
                  </a:lnTo>
                  <a:lnTo>
                    <a:pt x="5064" y="13030"/>
                  </a:lnTo>
                  <a:lnTo>
                    <a:pt x="5064" y="12305"/>
                  </a:lnTo>
                  <a:close/>
                  <a:moveTo>
                    <a:pt x="6222" y="12305"/>
                  </a:moveTo>
                  <a:lnTo>
                    <a:pt x="6222" y="13030"/>
                  </a:lnTo>
                  <a:lnTo>
                    <a:pt x="5833" y="13030"/>
                  </a:lnTo>
                  <a:lnTo>
                    <a:pt x="5833" y="12305"/>
                  </a:lnTo>
                  <a:close/>
                  <a:moveTo>
                    <a:pt x="6991" y="12305"/>
                  </a:moveTo>
                  <a:lnTo>
                    <a:pt x="6991" y="13030"/>
                  </a:lnTo>
                  <a:lnTo>
                    <a:pt x="6602" y="13030"/>
                  </a:lnTo>
                  <a:lnTo>
                    <a:pt x="6602" y="12305"/>
                  </a:lnTo>
                  <a:close/>
                  <a:moveTo>
                    <a:pt x="7768" y="12305"/>
                  </a:moveTo>
                  <a:lnTo>
                    <a:pt x="7768" y="13030"/>
                  </a:lnTo>
                  <a:lnTo>
                    <a:pt x="7371" y="13030"/>
                  </a:lnTo>
                  <a:lnTo>
                    <a:pt x="7371" y="12305"/>
                  </a:lnTo>
                  <a:close/>
                  <a:moveTo>
                    <a:pt x="8537" y="12305"/>
                  </a:moveTo>
                  <a:lnTo>
                    <a:pt x="8537" y="13030"/>
                  </a:lnTo>
                  <a:lnTo>
                    <a:pt x="8140" y="13030"/>
                  </a:lnTo>
                  <a:lnTo>
                    <a:pt x="8140" y="12305"/>
                  </a:lnTo>
                  <a:close/>
                  <a:moveTo>
                    <a:pt x="9306" y="12305"/>
                  </a:moveTo>
                  <a:lnTo>
                    <a:pt x="9306" y="13030"/>
                  </a:lnTo>
                  <a:lnTo>
                    <a:pt x="8909" y="13030"/>
                  </a:lnTo>
                  <a:lnTo>
                    <a:pt x="8909" y="12305"/>
                  </a:lnTo>
                  <a:close/>
                  <a:moveTo>
                    <a:pt x="33387" y="13635"/>
                  </a:moveTo>
                  <a:lnTo>
                    <a:pt x="33387" y="13659"/>
                  </a:lnTo>
                  <a:lnTo>
                    <a:pt x="33379" y="13635"/>
                  </a:lnTo>
                  <a:close/>
                  <a:moveTo>
                    <a:pt x="35953" y="13635"/>
                  </a:moveTo>
                  <a:lnTo>
                    <a:pt x="35953" y="13659"/>
                  </a:lnTo>
                  <a:lnTo>
                    <a:pt x="35945" y="13635"/>
                  </a:lnTo>
                  <a:close/>
                  <a:moveTo>
                    <a:pt x="34243" y="13635"/>
                  </a:moveTo>
                  <a:lnTo>
                    <a:pt x="34243" y="13665"/>
                  </a:lnTo>
                  <a:lnTo>
                    <a:pt x="34234" y="13635"/>
                  </a:lnTo>
                  <a:close/>
                  <a:moveTo>
                    <a:pt x="74620" y="12832"/>
                  </a:moveTo>
                  <a:lnTo>
                    <a:pt x="74620" y="13670"/>
                  </a:lnTo>
                  <a:lnTo>
                    <a:pt x="74127" y="13670"/>
                  </a:lnTo>
                  <a:lnTo>
                    <a:pt x="74127" y="12832"/>
                  </a:lnTo>
                  <a:close/>
                  <a:moveTo>
                    <a:pt x="75406" y="12832"/>
                  </a:moveTo>
                  <a:lnTo>
                    <a:pt x="75406" y="13670"/>
                  </a:lnTo>
                  <a:lnTo>
                    <a:pt x="74913" y="13670"/>
                  </a:lnTo>
                  <a:lnTo>
                    <a:pt x="74913" y="12832"/>
                  </a:lnTo>
                  <a:close/>
                  <a:moveTo>
                    <a:pt x="76184" y="12832"/>
                  </a:moveTo>
                  <a:lnTo>
                    <a:pt x="76184" y="13670"/>
                  </a:lnTo>
                  <a:lnTo>
                    <a:pt x="75691" y="13670"/>
                  </a:lnTo>
                  <a:lnTo>
                    <a:pt x="75691" y="12832"/>
                  </a:lnTo>
                  <a:close/>
                  <a:moveTo>
                    <a:pt x="76970" y="12832"/>
                  </a:moveTo>
                  <a:lnTo>
                    <a:pt x="76970" y="13670"/>
                  </a:lnTo>
                  <a:lnTo>
                    <a:pt x="76477" y="13670"/>
                  </a:lnTo>
                  <a:lnTo>
                    <a:pt x="76477" y="12832"/>
                  </a:lnTo>
                  <a:close/>
                  <a:moveTo>
                    <a:pt x="77748" y="12832"/>
                  </a:moveTo>
                  <a:lnTo>
                    <a:pt x="77748" y="13670"/>
                  </a:lnTo>
                  <a:lnTo>
                    <a:pt x="77255" y="13670"/>
                  </a:lnTo>
                  <a:lnTo>
                    <a:pt x="77255" y="12832"/>
                  </a:lnTo>
                  <a:close/>
                  <a:moveTo>
                    <a:pt x="78499" y="12832"/>
                  </a:moveTo>
                  <a:lnTo>
                    <a:pt x="78525" y="13670"/>
                  </a:lnTo>
                  <a:lnTo>
                    <a:pt x="78007" y="13670"/>
                  </a:lnTo>
                  <a:lnTo>
                    <a:pt x="78007" y="12832"/>
                  </a:lnTo>
                  <a:close/>
                  <a:moveTo>
                    <a:pt x="79312" y="12832"/>
                  </a:moveTo>
                  <a:lnTo>
                    <a:pt x="79312" y="13670"/>
                  </a:lnTo>
                  <a:lnTo>
                    <a:pt x="78819" y="13670"/>
                  </a:lnTo>
                  <a:lnTo>
                    <a:pt x="78819" y="12832"/>
                  </a:lnTo>
                  <a:close/>
                  <a:moveTo>
                    <a:pt x="42477" y="13169"/>
                  </a:moveTo>
                  <a:lnTo>
                    <a:pt x="42477" y="13773"/>
                  </a:lnTo>
                  <a:lnTo>
                    <a:pt x="42149" y="13773"/>
                  </a:lnTo>
                  <a:lnTo>
                    <a:pt x="42149" y="13169"/>
                  </a:lnTo>
                  <a:close/>
                  <a:moveTo>
                    <a:pt x="43125" y="13186"/>
                  </a:moveTo>
                  <a:lnTo>
                    <a:pt x="43125" y="13782"/>
                  </a:lnTo>
                  <a:lnTo>
                    <a:pt x="42797" y="13782"/>
                  </a:lnTo>
                  <a:lnTo>
                    <a:pt x="42797" y="13186"/>
                  </a:lnTo>
                  <a:close/>
                  <a:moveTo>
                    <a:pt x="43773" y="13195"/>
                  </a:moveTo>
                  <a:lnTo>
                    <a:pt x="43773" y="13791"/>
                  </a:lnTo>
                  <a:lnTo>
                    <a:pt x="43445" y="13791"/>
                  </a:lnTo>
                  <a:lnTo>
                    <a:pt x="43445" y="13195"/>
                  </a:lnTo>
                  <a:close/>
                  <a:moveTo>
                    <a:pt x="44404" y="13203"/>
                  </a:moveTo>
                  <a:lnTo>
                    <a:pt x="44421" y="13799"/>
                  </a:lnTo>
                  <a:lnTo>
                    <a:pt x="44076" y="13799"/>
                  </a:lnTo>
                  <a:lnTo>
                    <a:pt x="44076" y="13203"/>
                  </a:lnTo>
                  <a:close/>
                  <a:moveTo>
                    <a:pt x="45069" y="13212"/>
                  </a:moveTo>
                  <a:lnTo>
                    <a:pt x="45069" y="13817"/>
                  </a:lnTo>
                  <a:lnTo>
                    <a:pt x="44741" y="13817"/>
                  </a:lnTo>
                  <a:lnTo>
                    <a:pt x="44741" y="13212"/>
                  </a:lnTo>
                  <a:close/>
                  <a:moveTo>
                    <a:pt x="45717" y="13220"/>
                  </a:moveTo>
                  <a:lnTo>
                    <a:pt x="45717" y="13825"/>
                  </a:lnTo>
                  <a:lnTo>
                    <a:pt x="45389" y="13825"/>
                  </a:lnTo>
                  <a:lnTo>
                    <a:pt x="45389" y="13220"/>
                  </a:lnTo>
                  <a:close/>
                  <a:moveTo>
                    <a:pt x="46365" y="13229"/>
                  </a:moveTo>
                  <a:lnTo>
                    <a:pt x="46365" y="13825"/>
                  </a:lnTo>
                  <a:lnTo>
                    <a:pt x="46037" y="13825"/>
                  </a:lnTo>
                  <a:lnTo>
                    <a:pt x="46037" y="13229"/>
                  </a:lnTo>
                  <a:close/>
                  <a:moveTo>
                    <a:pt x="47013" y="13238"/>
                  </a:moveTo>
                  <a:lnTo>
                    <a:pt x="47013" y="13834"/>
                  </a:lnTo>
                  <a:lnTo>
                    <a:pt x="46685" y="13834"/>
                  </a:lnTo>
                  <a:lnTo>
                    <a:pt x="46685" y="13238"/>
                  </a:lnTo>
                  <a:close/>
                  <a:moveTo>
                    <a:pt x="47661" y="13246"/>
                  </a:moveTo>
                  <a:lnTo>
                    <a:pt x="47661" y="13843"/>
                  </a:lnTo>
                  <a:lnTo>
                    <a:pt x="47333" y="13843"/>
                  </a:lnTo>
                  <a:lnTo>
                    <a:pt x="47333" y="13246"/>
                  </a:lnTo>
                  <a:close/>
                  <a:moveTo>
                    <a:pt x="48309" y="13255"/>
                  </a:moveTo>
                  <a:lnTo>
                    <a:pt x="48309" y="13851"/>
                  </a:lnTo>
                  <a:lnTo>
                    <a:pt x="47981" y="13851"/>
                  </a:lnTo>
                  <a:lnTo>
                    <a:pt x="47981" y="13255"/>
                  </a:lnTo>
                  <a:close/>
                  <a:moveTo>
                    <a:pt x="48957" y="13264"/>
                  </a:moveTo>
                  <a:lnTo>
                    <a:pt x="48957" y="13860"/>
                  </a:lnTo>
                  <a:lnTo>
                    <a:pt x="48629" y="13860"/>
                  </a:lnTo>
                  <a:lnTo>
                    <a:pt x="48629" y="13264"/>
                  </a:lnTo>
                  <a:close/>
                  <a:moveTo>
                    <a:pt x="49605" y="13272"/>
                  </a:moveTo>
                  <a:lnTo>
                    <a:pt x="49605" y="13868"/>
                  </a:lnTo>
                  <a:lnTo>
                    <a:pt x="49277" y="13868"/>
                  </a:lnTo>
                  <a:lnTo>
                    <a:pt x="49277" y="13272"/>
                  </a:lnTo>
                  <a:close/>
                  <a:moveTo>
                    <a:pt x="30337" y="13117"/>
                  </a:moveTo>
                  <a:lnTo>
                    <a:pt x="30337" y="13886"/>
                  </a:lnTo>
                  <a:lnTo>
                    <a:pt x="29801" y="13886"/>
                  </a:lnTo>
                  <a:lnTo>
                    <a:pt x="29801" y="13117"/>
                  </a:lnTo>
                  <a:close/>
                  <a:moveTo>
                    <a:pt x="29490" y="13134"/>
                  </a:moveTo>
                  <a:lnTo>
                    <a:pt x="29490" y="13912"/>
                  </a:lnTo>
                  <a:lnTo>
                    <a:pt x="28955" y="13912"/>
                  </a:lnTo>
                  <a:lnTo>
                    <a:pt x="28955" y="13134"/>
                  </a:lnTo>
                  <a:close/>
                  <a:moveTo>
                    <a:pt x="28652" y="13160"/>
                  </a:moveTo>
                  <a:lnTo>
                    <a:pt x="28644" y="13929"/>
                  </a:lnTo>
                  <a:lnTo>
                    <a:pt x="28108" y="13929"/>
                  </a:lnTo>
                  <a:lnTo>
                    <a:pt x="28108" y="13160"/>
                  </a:lnTo>
                  <a:close/>
                  <a:moveTo>
                    <a:pt x="27797" y="13186"/>
                  </a:moveTo>
                  <a:lnTo>
                    <a:pt x="27797" y="13955"/>
                  </a:lnTo>
                  <a:lnTo>
                    <a:pt x="27270" y="13955"/>
                  </a:lnTo>
                  <a:lnTo>
                    <a:pt x="27270" y="13186"/>
                  </a:lnTo>
                  <a:close/>
                  <a:moveTo>
                    <a:pt x="26959" y="13212"/>
                  </a:moveTo>
                  <a:lnTo>
                    <a:pt x="26959" y="13981"/>
                  </a:lnTo>
                  <a:lnTo>
                    <a:pt x="26423" y="13981"/>
                  </a:lnTo>
                  <a:lnTo>
                    <a:pt x="26423" y="13212"/>
                  </a:lnTo>
                  <a:close/>
                  <a:moveTo>
                    <a:pt x="26112" y="13229"/>
                  </a:moveTo>
                  <a:lnTo>
                    <a:pt x="26112" y="14007"/>
                  </a:lnTo>
                  <a:lnTo>
                    <a:pt x="25576" y="14007"/>
                  </a:lnTo>
                  <a:lnTo>
                    <a:pt x="25576" y="13229"/>
                  </a:lnTo>
                  <a:close/>
                  <a:moveTo>
                    <a:pt x="25265" y="13255"/>
                  </a:moveTo>
                  <a:lnTo>
                    <a:pt x="25265" y="14024"/>
                  </a:lnTo>
                  <a:lnTo>
                    <a:pt x="24738" y="14024"/>
                  </a:lnTo>
                  <a:lnTo>
                    <a:pt x="24738" y="13255"/>
                  </a:lnTo>
                  <a:close/>
                  <a:moveTo>
                    <a:pt x="24418" y="13281"/>
                  </a:moveTo>
                  <a:lnTo>
                    <a:pt x="24418" y="14050"/>
                  </a:lnTo>
                  <a:lnTo>
                    <a:pt x="23891" y="14050"/>
                  </a:lnTo>
                  <a:lnTo>
                    <a:pt x="23891" y="13281"/>
                  </a:lnTo>
                  <a:close/>
                  <a:moveTo>
                    <a:pt x="830" y="13359"/>
                  </a:moveTo>
                  <a:lnTo>
                    <a:pt x="830" y="14085"/>
                  </a:lnTo>
                  <a:lnTo>
                    <a:pt x="432" y="14085"/>
                  </a:lnTo>
                  <a:lnTo>
                    <a:pt x="432" y="13359"/>
                  </a:lnTo>
                  <a:close/>
                  <a:moveTo>
                    <a:pt x="1599" y="13359"/>
                  </a:moveTo>
                  <a:lnTo>
                    <a:pt x="1599" y="14085"/>
                  </a:lnTo>
                  <a:lnTo>
                    <a:pt x="1210" y="14085"/>
                  </a:lnTo>
                  <a:lnTo>
                    <a:pt x="1210" y="13359"/>
                  </a:lnTo>
                  <a:close/>
                  <a:moveTo>
                    <a:pt x="2368" y="13359"/>
                  </a:moveTo>
                  <a:lnTo>
                    <a:pt x="2368" y="14085"/>
                  </a:lnTo>
                  <a:lnTo>
                    <a:pt x="1979" y="14085"/>
                  </a:lnTo>
                  <a:lnTo>
                    <a:pt x="1979" y="13359"/>
                  </a:lnTo>
                  <a:close/>
                  <a:moveTo>
                    <a:pt x="3145" y="13359"/>
                  </a:moveTo>
                  <a:lnTo>
                    <a:pt x="3145" y="14085"/>
                  </a:lnTo>
                  <a:lnTo>
                    <a:pt x="2748" y="14085"/>
                  </a:lnTo>
                  <a:lnTo>
                    <a:pt x="2748" y="13359"/>
                  </a:lnTo>
                  <a:close/>
                  <a:moveTo>
                    <a:pt x="3914" y="13359"/>
                  </a:moveTo>
                  <a:lnTo>
                    <a:pt x="3914" y="14085"/>
                  </a:lnTo>
                  <a:lnTo>
                    <a:pt x="3517" y="14085"/>
                  </a:lnTo>
                  <a:lnTo>
                    <a:pt x="3517" y="13359"/>
                  </a:lnTo>
                  <a:close/>
                  <a:moveTo>
                    <a:pt x="4684" y="13359"/>
                  </a:moveTo>
                  <a:lnTo>
                    <a:pt x="4684" y="14085"/>
                  </a:lnTo>
                  <a:lnTo>
                    <a:pt x="4286" y="14085"/>
                  </a:lnTo>
                  <a:lnTo>
                    <a:pt x="4286" y="13359"/>
                  </a:lnTo>
                  <a:close/>
                  <a:moveTo>
                    <a:pt x="5453" y="13359"/>
                  </a:moveTo>
                  <a:lnTo>
                    <a:pt x="5453" y="14085"/>
                  </a:lnTo>
                  <a:lnTo>
                    <a:pt x="5064" y="14085"/>
                  </a:lnTo>
                  <a:lnTo>
                    <a:pt x="5064" y="13359"/>
                  </a:lnTo>
                  <a:close/>
                  <a:moveTo>
                    <a:pt x="6222" y="13359"/>
                  </a:moveTo>
                  <a:lnTo>
                    <a:pt x="6222" y="14085"/>
                  </a:lnTo>
                  <a:lnTo>
                    <a:pt x="5833" y="14085"/>
                  </a:lnTo>
                  <a:lnTo>
                    <a:pt x="5833" y="13359"/>
                  </a:lnTo>
                  <a:close/>
                  <a:moveTo>
                    <a:pt x="6991" y="13359"/>
                  </a:moveTo>
                  <a:lnTo>
                    <a:pt x="6991" y="14085"/>
                  </a:lnTo>
                  <a:lnTo>
                    <a:pt x="6602" y="14085"/>
                  </a:lnTo>
                  <a:lnTo>
                    <a:pt x="6602" y="13359"/>
                  </a:lnTo>
                  <a:close/>
                  <a:moveTo>
                    <a:pt x="7768" y="13359"/>
                  </a:moveTo>
                  <a:lnTo>
                    <a:pt x="7768" y="14085"/>
                  </a:lnTo>
                  <a:lnTo>
                    <a:pt x="7371" y="14085"/>
                  </a:lnTo>
                  <a:lnTo>
                    <a:pt x="7371" y="13359"/>
                  </a:lnTo>
                  <a:close/>
                  <a:moveTo>
                    <a:pt x="8537" y="13359"/>
                  </a:moveTo>
                  <a:lnTo>
                    <a:pt x="8537" y="14085"/>
                  </a:lnTo>
                  <a:lnTo>
                    <a:pt x="8140" y="14085"/>
                  </a:lnTo>
                  <a:lnTo>
                    <a:pt x="8140" y="13359"/>
                  </a:lnTo>
                  <a:close/>
                  <a:moveTo>
                    <a:pt x="9306" y="13359"/>
                  </a:moveTo>
                  <a:lnTo>
                    <a:pt x="9306" y="14085"/>
                  </a:lnTo>
                  <a:lnTo>
                    <a:pt x="8909" y="14085"/>
                  </a:lnTo>
                  <a:lnTo>
                    <a:pt x="8909" y="13359"/>
                  </a:lnTo>
                  <a:close/>
                  <a:moveTo>
                    <a:pt x="64433" y="13203"/>
                  </a:moveTo>
                  <a:lnTo>
                    <a:pt x="64398" y="13272"/>
                  </a:lnTo>
                  <a:lnTo>
                    <a:pt x="64407" y="13272"/>
                  </a:lnTo>
                  <a:lnTo>
                    <a:pt x="64407" y="14257"/>
                  </a:lnTo>
                  <a:lnTo>
                    <a:pt x="64398" y="14257"/>
                  </a:lnTo>
                  <a:lnTo>
                    <a:pt x="64398" y="14473"/>
                  </a:lnTo>
                  <a:lnTo>
                    <a:pt x="64018" y="14473"/>
                  </a:lnTo>
                  <a:lnTo>
                    <a:pt x="64018" y="14257"/>
                  </a:lnTo>
                  <a:lnTo>
                    <a:pt x="64009" y="14257"/>
                  </a:lnTo>
                  <a:lnTo>
                    <a:pt x="64009" y="13272"/>
                  </a:lnTo>
                  <a:lnTo>
                    <a:pt x="63975" y="13220"/>
                  </a:lnTo>
                  <a:lnTo>
                    <a:pt x="63975" y="13203"/>
                  </a:lnTo>
                  <a:close/>
                  <a:moveTo>
                    <a:pt x="65366" y="13203"/>
                  </a:moveTo>
                  <a:lnTo>
                    <a:pt x="65348" y="13272"/>
                  </a:lnTo>
                  <a:lnTo>
                    <a:pt x="65357" y="13272"/>
                  </a:lnTo>
                  <a:lnTo>
                    <a:pt x="65357" y="14257"/>
                  </a:lnTo>
                  <a:lnTo>
                    <a:pt x="65348" y="14257"/>
                  </a:lnTo>
                  <a:lnTo>
                    <a:pt x="65348" y="14473"/>
                  </a:lnTo>
                  <a:lnTo>
                    <a:pt x="64942" y="14473"/>
                  </a:lnTo>
                  <a:lnTo>
                    <a:pt x="64942" y="14257"/>
                  </a:lnTo>
                  <a:lnTo>
                    <a:pt x="64942" y="13272"/>
                  </a:lnTo>
                  <a:lnTo>
                    <a:pt x="64891" y="13203"/>
                  </a:lnTo>
                  <a:close/>
                  <a:moveTo>
                    <a:pt x="66333" y="13203"/>
                  </a:moveTo>
                  <a:lnTo>
                    <a:pt x="66299" y="13272"/>
                  </a:lnTo>
                  <a:lnTo>
                    <a:pt x="66308" y="13272"/>
                  </a:lnTo>
                  <a:lnTo>
                    <a:pt x="66308" y="14257"/>
                  </a:lnTo>
                  <a:lnTo>
                    <a:pt x="66299" y="14257"/>
                  </a:lnTo>
                  <a:lnTo>
                    <a:pt x="66299" y="14473"/>
                  </a:lnTo>
                  <a:lnTo>
                    <a:pt x="65919" y="14473"/>
                  </a:lnTo>
                  <a:lnTo>
                    <a:pt x="65919" y="14257"/>
                  </a:lnTo>
                  <a:lnTo>
                    <a:pt x="65910" y="14257"/>
                  </a:lnTo>
                  <a:lnTo>
                    <a:pt x="65910" y="13272"/>
                  </a:lnTo>
                  <a:lnTo>
                    <a:pt x="65867" y="13203"/>
                  </a:lnTo>
                  <a:close/>
                  <a:moveTo>
                    <a:pt x="67293" y="13203"/>
                  </a:moveTo>
                  <a:lnTo>
                    <a:pt x="67249" y="13272"/>
                  </a:lnTo>
                  <a:lnTo>
                    <a:pt x="67258" y="13272"/>
                  </a:lnTo>
                  <a:lnTo>
                    <a:pt x="67258" y="14257"/>
                  </a:lnTo>
                  <a:lnTo>
                    <a:pt x="67249" y="14257"/>
                  </a:lnTo>
                  <a:lnTo>
                    <a:pt x="67249" y="14473"/>
                  </a:lnTo>
                  <a:lnTo>
                    <a:pt x="66869" y="14473"/>
                  </a:lnTo>
                  <a:lnTo>
                    <a:pt x="66869" y="14257"/>
                  </a:lnTo>
                  <a:lnTo>
                    <a:pt x="66869" y="13272"/>
                  </a:lnTo>
                  <a:lnTo>
                    <a:pt x="66826" y="13203"/>
                  </a:lnTo>
                  <a:close/>
                  <a:moveTo>
                    <a:pt x="68243" y="13203"/>
                  </a:moveTo>
                  <a:lnTo>
                    <a:pt x="68200" y="13272"/>
                  </a:lnTo>
                  <a:lnTo>
                    <a:pt x="68208" y="13272"/>
                  </a:lnTo>
                  <a:lnTo>
                    <a:pt x="68208" y="14257"/>
                  </a:lnTo>
                  <a:lnTo>
                    <a:pt x="68200" y="14257"/>
                  </a:lnTo>
                  <a:lnTo>
                    <a:pt x="68200" y="14473"/>
                  </a:lnTo>
                  <a:lnTo>
                    <a:pt x="67820" y="14473"/>
                  </a:lnTo>
                  <a:lnTo>
                    <a:pt x="67820" y="14257"/>
                  </a:lnTo>
                  <a:lnTo>
                    <a:pt x="67811" y="14257"/>
                  </a:lnTo>
                  <a:lnTo>
                    <a:pt x="67811" y="13272"/>
                  </a:lnTo>
                  <a:lnTo>
                    <a:pt x="67768" y="13203"/>
                  </a:lnTo>
                  <a:close/>
                  <a:moveTo>
                    <a:pt x="42477" y="14033"/>
                  </a:moveTo>
                  <a:lnTo>
                    <a:pt x="42477" y="14637"/>
                  </a:lnTo>
                  <a:lnTo>
                    <a:pt x="42149" y="14637"/>
                  </a:lnTo>
                  <a:lnTo>
                    <a:pt x="42149" y="14033"/>
                  </a:lnTo>
                  <a:close/>
                  <a:moveTo>
                    <a:pt x="43125" y="14050"/>
                  </a:moveTo>
                  <a:lnTo>
                    <a:pt x="43125" y="14646"/>
                  </a:lnTo>
                  <a:lnTo>
                    <a:pt x="42797" y="14646"/>
                  </a:lnTo>
                  <a:lnTo>
                    <a:pt x="42797" y="14050"/>
                  </a:lnTo>
                  <a:close/>
                  <a:moveTo>
                    <a:pt x="43773" y="14059"/>
                  </a:moveTo>
                  <a:lnTo>
                    <a:pt x="43773" y="14655"/>
                  </a:lnTo>
                  <a:lnTo>
                    <a:pt x="43445" y="14655"/>
                  </a:lnTo>
                  <a:lnTo>
                    <a:pt x="43445" y="14059"/>
                  </a:lnTo>
                  <a:close/>
                  <a:moveTo>
                    <a:pt x="44404" y="14067"/>
                  </a:moveTo>
                  <a:lnTo>
                    <a:pt x="44421" y="14663"/>
                  </a:lnTo>
                  <a:lnTo>
                    <a:pt x="44076" y="14663"/>
                  </a:lnTo>
                  <a:lnTo>
                    <a:pt x="44076" y="14067"/>
                  </a:lnTo>
                  <a:close/>
                  <a:moveTo>
                    <a:pt x="45069" y="14076"/>
                  </a:moveTo>
                  <a:lnTo>
                    <a:pt x="45069" y="14681"/>
                  </a:lnTo>
                  <a:lnTo>
                    <a:pt x="44741" y="14681"/>
                  </a:lnTo>
                  <a:lnTo>
                    <a:pt x="44741" y="14076"/>
                  </a:lnTo>
                  <a:close/>
                  <a:moveTo>
                    <a:pt x="45717" y="14085"/>
                  </a:moveTo>
                  <a:lnTo>
                    <a:pt x="45717" y="14689"/>
                  </a:lnTo>
                  <a:lnTo>
                    <a:pt x="45389" y="14689"/>
                  </a:lnTo>
                  <a:lnTo>
                    <a:pt x="45389" y="14085"/>
                  </a:lnTo>
                  <a:close/>
                  <a:moveTo>
                    <a:pt x="46365" y="14093"/>
                  </a:moveTo>
                  <a:lnTo>
                    <a:pt x="46365" y="14689"/>
                  </a:lnTo>
                  <a:lnTo>
                    <a:pt x="46037" y="14689"/>
                  </a:lnTo>
                  <a:lnTo>
                    <a:pt x="46037" y="14093"/>
                  </a:lnTo>
                  <a:close/>
                  <a:moveTo>
                    <a:pt x="47013" y="14102"/>
                  </a:moveTo>
                  <a:lnTo>
                    <a:pt x="47013" y="14698"/>
                  </a:lnTo>
                  <a:lnTo>
                    <a:pt x="46685" y="14698"/>
                  </a:lnTo>
                  <a:lnTo>
                    <a:pt x="46685" y="14102"/>
                  </a:lnTo>
                  <a:close/>
                  <a:moveTo>
                    <a:pt x="47661" y="14110"/>
                  </a:moveTo>
                  <a:lnTo>
                    <a:pt x="47661" y="14707"/>
                  </a:lnTo>
                  <a:lnTo>
                    <a:pt x="47333" y="14707"/>
                  </a:lnTo>
                  <a:lnTo>
                    <a:pt x="47333" y="14110"/>
                  </a:lnTo>
                  <a:close/>
                  <a:moveTo>
                    <a:pt x="48309" y="14119"/>
                  </a:moveTo>
                  <a:lnTo>
                    <a:pt x="48309" y="14715"/>
                  </a:lnTo>
                  <a:lnTo>
                    <a:pt x="47981" y="14715"/>
                  </a:lnTo>
                  <a:lnTo>
                    <a:pt x="47981" y="14119"/>
                  </a:lnTo>
                  <a:close/>
                  <a:moveTo>
                    <a:pt x="48957" y="14128"/>
                  </a:moveTo>
                  <a:lnTo>
                    <a:pt x="48957" y="14724"/>
                  </a:lnTo>
                  <a:lnTo>
                    <a:pt x="48629" y="14724"/>
                  </a:lnTo>
                  <a:lnTo>
                    <a:pt x="48629" y="14128"/>
                  </a:lnTo>
                  <a:close/>
                  <a:moveTo>
                    <a:pt x="49605" y="14136"/>
                  </a:moveTo>
                  <a:lnTo>
                    <a:pt x="49605" y="14733"/>
                  </a:lnTo>
                  <a:lnTo>
                    <a:pt x="49277" y="14733"/>
                  </a:lnTo>
                  <a:lnTo>
                    <a:pt x="49277" y="14136"/>
                  </a:lnTo>
                  <a:close/>
                  <a:moveTo>
                    <a:pt x="33387" y="13756"/>
                  </a:moveTo>
                  <a:lnTo>
                    <a:pt x="33387" y="14517"/>
                  </a:lnTo>
                  <a:lnTo>
                    <a:pt x="33379" y="14517"/>
                  </a:lnTo>
                  <a:lnTo>
                    <a:pt x="33379" y="14897"/>
                  </a:lnTo>
                  <a:lnTo>
                    <a:pt x="33033" y="14897"/>
                  </a:lnTo>
                  <a:lnTo>
                    <a:pt x="33033" y="14707"/>
                  </a:lnTo>
                  <a:lnTo>
                    <a:pt x="33033" y="13825"/>
                  </a:lnTo>
                  <a:lnTo>
                    <a:pt x="32998" y="13756"/>
                  </a:lnTo>
                  <a:close/>
                  <a:moveTo>
                    <a:pt x="34243" y="13756"/>
                  </a:moveTo>
                  <a:lnTo>
                    <a:pt x="34243" y="14517"/>
                  </a:lnTo>
                  <a:lnTo>
                    <a:pt x="34234" y="14517"/>
                  </a:lnTo>
                  <a:lnTo>
                    <a:pt x="34234" y="14897"/>
                  </a:lnTo>
                  <a:lnTo>
                    <a:pt x="33897" y="14897"/>
                  </a:lnTo>
                  <a:lnTo>
                    <a:pt x="33897" y="14707"/>
                  </a:lnTo>
                  <a:lnTo>
                    <a:pt x="33897" y="13825"/>
                  </a:lnTo>
                  <a:lnTo>
                    <a:pt x="33854" y="13756"/>
                  </a:lnTo>
                  <a:close/>
                  <a:moveTo>
                    <a:pt x="35089" y="13756"/>
                  </a:moveTo>
                  <a:lnTo>
                    <a:pt x="35089" y="14517"/>
                  </a:lnTo>
                  <a:lnTo>
                    <a:pt x="35081" y="14517"/>
                  </a:lnTo>
                  <a:lnTo>
                    <a:pt x="35081" y="14897"/>
                  </a:lnTo>
                  <a:lnTo>
                    <a:pt x="34744" y="14897"/>
                  </a:lnTo>
                  <a:lnTo>
                    <a:pt x="34744" y="14707"/>
                  </a:lnTo>
                  <a:lnTo>
                    <a:pt x="34744" y="13825"/>
                  </a:lnTo>
                  <a:lnTo>
                    <a:pt x="34709" y="13756"/>
                  </a:lnTo>
                  <a:close/>
                  <a:moveTo>
                    <a:pt x="35953" y="13756"/>
                  </a:moveTo>
                  <a:lnTo>
                    <a:pt x="35953" y="14517"/>
                  </a:lnTo>
                  <a:lnTo>
                    <a:pt x="35945" y="14517"/>
                  </a:lnTo>
                  <a:lnTo>
                    <a:pt x="35945" y="14897"/>
                  </a:lnTo>
                  <a:lnTo>
                    <a:pt x="35608" y="14897"/>
                  </a:lnTo>
                  <a:lnTo>
                    <a:pt x="35608" y="14707"/>
                  </a:lnTo>
                  <a:lnTo>
                    <a:pt x="35608" y="13825"/>
                  </a:lnTo>
                  <a:lnTo>
                    <a:pt x="35565" y="13756"/>
                  </a:lnTo>
                  <a:close/>
                  <a:moveTo>
                    <a:pt x="36800" y="13756"/>
                  </a:moveTo>
                  <a:lnTo>
                    <a:pt x="36800" y="14517"/>
                  </a:lnTo>
                  <a:lnTo>
                    <a:pt x="36792" y="14517"/>
                  </a:lnTo>
                  <a:lnTo>
                    <a:pt x="36792" y="14897"/>
                  </a:lnTo>
                  <a:lnTo>
                    <a:pt x="36455" y="14897"/>
                  </a:lnTo>
                  <a:lnTo>
                    <a:pt x="36455" y="14707"/>
                  </a:lnTo>
                  <a:lnTo>
                    <a:pt x="36455" y="13825"/>
                  </a:lnTo>
                  <a:lnTo>
                    <a:pt x="36411" y="13756"/>
                  </a:lnTo>
                  <a:close/>
                  <a:moveTo>
                    <a:pt x="37690" y="13575"/>
                  </a:moveTo>
                  <a:lnTo>
                    <a:pt x="37656" y="13635"/>
                  </a:lnTo>
                  <a:lnTo>
                    <a:pt x="37656" y="14517"/>
                  </a:lnTo>
                  <a:lnTo>
                    <a:pt x="37647" y="14517"/>
                  </a:lnTo>
                  <a:lnTo>
                    <a:pt x="37647" y="14897"/>
                  </a:lnTo>
                  <a:lnTo>
                    <a:pt x="37310" y="14897"/>
                  </a:lnTo>
                  <a:lnTo>
                    <a:pt x="37310" y="14707"/>
                  </a:lnTo>
                  <a:lnTo>
                    <a:pt x="37310" y="13825"/>
                  </a:lnTo>
                  <a:lnTo>
                    <a:pt x="37275" y="13756"/>
                  </a:lnTo>
                  <a:lnTo>
                    <a:pt x="37690" y="13575"/>
                  </a:lnTo>
                  <a:close/>
                  <a:moveTo>
                    <a:pt x="74620" y="14231"/>
                  </a:moveTo>
                  <a:lnTo>
                    <a:pt x="74620" y="15061"/>
                  </a:lnTo>
                  <a:lnTo>
                    <a:pt x="74127" y="15061"/>
                  </a:lnTo>
                  <a:lnTo>
                    <a:pt x="74127" y="14231"/>
                  </a:lnTo>
                  <a:close/>
                  <a:moveTo>
                    <a:pt x="75406" y="14231"/>
                  </a:moveTo>
                  <a:lnTo>
                    <a:pt x="75406" y="15061"/>
                  </a:lnTo>
                  <a:lnTo>
                    <a:pt x="74913" y="15061"/>
                  </a:lnTo>
                  <a:lnTo>
                    <a:pt x="74913" y="14231"/>
                  </a:lnTo>
                  <a:close/>
                  <a:moveTo>
                    <a:pt x="76184" y="14231"/>
                  </a:moveTo>
                  <a:lnTo>
                    <a:pt x="76184" y="15061"/>
                  </a:lnTo>
                  <a:lnTo>
                    <a:pt x="75691" y="15061"/>
                  </a:lnTo>
                  <a:lnTo>
                    <a:pt x="75691" y="14231"/>
                  </a:lnTo>
                  <a:close/>
                  <a:moveTo>
                    <a:pt x="76970" y="14231"/>
                  </a:moveTo>
                  <a:lnTo>
                    <a:pt x="76970" y="15061"/>
                  </a:lnTo>
                  <a:lnTo>
                    <a:pt x="76477" y="15061"/>
                  </a:lnTo>
                  <a:lnTo>
                    <a:pt x="76477" y="14231"/>
                  </a:lnTo>
                  <a:close/>
                  <a:moveTo>
                    <a:pt x="77748" y="14231"/>
                  </a:moveTo>
                  <a:lnTo>
                    <a:pt x="77748" y="15061"/>
                  </a:lnTo>
                  <a:lnTo>
                    <a:pt x="77255" y="15061"/>
                  </a:lnTo>
                  <a:lnTo>
                    <a:pt x="77255" y="14231"/>
                  </a:lnTo>
                  <a:close/>
                  <a:moveTo>
                    <a:pt x="78499" y="14231"/>
                  </a:moveTo>
                  <a:lnTo>
                    <a:pt x="78525" y="15061"/>
                  </a:lnTo>
                  <a:lnTo>
                    <a:pt x="78007" y="15061"/>
                  </a:lnTo>
                  <a:lnTo>
                    <a:pt x="78007" y="14231"/>
                  </a:lnTo>
                  <a:close/>
                  <a:moveTo>
                    <a:pt x="79312" y="14231"/>
                  </a:moveTo>
                  <a:lnTo>
                    <a:pt x="79312" y="15061"/>
                  </a:lnTo>
                  <a:lnTo>
                    <a:pt x="78819" y="15061"/>
                  </a:lnTo>
                  <a:lnTo>
                    <a:pt x="78819" y="14231"/>
                  </a:lnTo>
                  <a:close/>
                  <a:moveTo>
                    <a:pt x="830" y="14421"/>
                  </a:moveTo>
                  <a:lnTo>
                    <a:pt x="830" y="15147"/>
                  </a:lnTo>
                  <a:lnTo>
                    <a:pt x="432" y="15147"/>
                  </a:lnTo>
                  <a:lnTo>
                    <a:pt x="432" y="14421"/>
                  </a:lnTo>
                  <a:close/>
                  <a:moveTo>
                    <a:pt x="1599" y="14421"/>
                  </a:moveTo>
                  <a:lnTo>
                    <a:pt x="1599" y="15147"/>
                  </a:lnTo>
                  <a:lnTo>
                    <a:pt x="1210" y="15147"/>
                  </a:lnTo>
                  <a:lnTo>
                    <a:pt x="1210" y="14421"/>
                  </a:lnTo>
                  <a:close/>
                  <a:moveTo>
                    <a:pt x="2368" y="14421"/>
                  </a:moveTo>
                  <a:lnTo>
                    <a:pt x="2368" y="15147"/>
                  </a:lnTo>
                  <a:lnTo>
                    <a:pt x="1979" y="15147"/>
                  </a:lnTo>
                  <a:lnTo>
                    <a:pt x="1979" y="14421"/>
                  </a:lnTo>
                  <a:close/>
                  <a:moveTo>
                    <a:pt x="3145" y="14421"/>
                  </a:moveTo>
                  <a:lnTo>
                    <a:pt x="3145" y="15147"/>
                  </a:lnTo>
                  <a:lnTo>
                    <a:pt x="2748" y="15147"/>
                  </a:lnTo>
                  <a:lnTo>
                    <a:pt x="2748" y="14421"/>
                  </a:lnTo>
                  <a:close/>
                  <a:moveTo>
                    <a:pt x="3914" y="14421"/>
                  </a:moveTo>
                  <a:lnTo>
                    <a:pt x="3914" y="15147"/>
                  </a:lnTo>
                  <a:lnTo>
                    <a:pt x="3517" y="15147"/>
                  </a:lnTo>
                  <a:lnTo>
                    <a:pt x="3517" y="14421"/>
                  </a:lnTo>
                  <a:close/>
                  <a:moveTo>
                    <a:pt x="4684" y="14421"/>
                  </a:moveTo>
                  <a:lnTo>
                    <a:pt x="4684" y="15147"/>
                  </a:lnTo>
                  <a:lnTo>
                    <a:pt x="4286" y="15147"/>
                  </a:lnTo>
                  <a:lnTo>
                    <a:pt x="4286" y="14421"/>
                  </a:lnTo>
                  <a:close/>
                  <a:moveTo>
                    <a:pt x="5453" y="14421"/>
                  </a:moveTo>
                  <a:lnTo>
                    <a:pt x="5453" y="15147"/>
                  </a:lnTo>
                  <a:lnTo>
                    <a:pt x="5064" y="15147"/>
                  </a:lnTo>
                  <a:lnTo>
                    <a:pt x="5064" y="14421"/>
                  </a:lnTo>
                  <a:close/>
                  <a:moveTo>
                    <a:pt x="6222" y="14421"/>
                  </a:moveTo>
                  <a:lnTo>
                    <a:pt x="6222" y="15147"/>
                  </a:lnTo>
                  <a:lnTo>
                    <a:pt x="5833" y="15147"/>
                  </a:lnTo>
                  <a:lnTo>
                    <a:pt x="5833" y="14421"/>
                  </a:lnTo>
                  <a:close/>
                  <a:moveTo>
                    <a:pt x="6991" y="14421"/>
                  </a:moveTo>
                  <a:lnTo>
                    <a:pt x="6991" y="15147"/>
                  </a:lnTo>
                  <a:lnTo>
                    <a:pt x="6602" y="15147"/>
                  </a:lnTo>
                  <a:lnTo>
                    <a:pt x="6602" y="14421"/>
                  </a:lnTo>
                  <a:close/>
                  <a:moveTo>
                    <a:pt x="7768" y="14421"/>
                  </a:moveTo>
                  <a:lnTo>
                    <a:pt x="7768" y="15147"/>
                  </a:lnTo>
                  <a:lnTo>
                    <a:pt x="7371" y="15147"/>
                  </a:lnTo>
                  <a:lnTo>
                    <a:pt x="7371" y="14421"/>
                  </a:lnTo>
                  <a:close/>
                  <a:moveTo>
                    <a:pt x="8537" y="14421"/>
                  </a:moveTo>
                  <a:lnTo>
                    <a:pt x="8537" y="15147"/>
                  </a:lnTo>
                  <a:lnTo>
                    <a:pt x="8140" y="15147"/>
                  </a:lnTo>
                  <a:lnTo>
                    <a:pt x="8140" y="14421"/>
                  </a:lnTo>
                  <a:close/>
                  <a:moveTo>
                    <a:pt x="9306" y="14421"/>
                  </a:moveTo>
                  <a:lnTo>
                    <a:pt x="9306" y="15147"/>
                  </a:lnTo>
                  <a:lnTo>
                    <a:pt x="8909" y="15147"/>
                  </a:lnTo>
                  <a:lnTo>
                    <a:pt x="8909" y="14421"/>
                  </a:lnTo>
                  <a:close/>
                  <a:moveTo>
                    <a:pt x="30337" y="14577"/>
                  </a:moveTo>
                  <a:lnTo>
                    <a:pt x="30337" y="15182"/>
                  </a:lnTo>
                  <a:lnTo>
                    <a:pt x="29801" y="15182"/>
                  </a:lnTo>
                  <a:lnTo>
                    <a:pt x="29801" y="14577"/>
                  </a:lnTo>
                  <a:close/>
                  <a:moveTo>
                    <a:pt x="29490" y="14577"/>
                  </a:moveTo>
                  <a:lnTo>
                    <a:pt x="29490" y="15208"/>
                  </a:lnTo>
                  <a:lnTo>
                    <a:pt x="28955" y="15208"/>
                  </a:lnTo>
                  <a:lnTo>
                    <a:pt x="28955" y="14577"/>
                  </a:lnTo>
                  <a:close/>
                  <a:moveTo>
                    <a:pt x="28652" y="14577"/>
                  </a:moveTo>
                  <a:lnTo>
                    <a:pt x="28644" y="15225"/>
                  </a:lnTo>
                  <a:lnTo>
                    <a:pt x="28108" y="15225"/>
                  </a:lnTo>
                  <a:lnTo>
                    <a:pt x="28108" y="14577"/>
                  </a:lnTo>
                  <a:close/>
                  <a:moveTo>
                    <a:pt x="27797" y="14577"/>
                  </a:moveTo>
                  <a:lnTo>
                    <a:pt x="27797" y="15251"/>
                  </a:lnTo>
                  <a:lnTo>
                    <a:pt x="27270" y="15251"/>
                  </a:lnTo>
                  <a:lnTo>
                    <a:pt x="27270" y="14577"/>
                  </a:lnTo>
                  <a:close/>
                  <a:moveTo>
                    <a:pt x="26959" y="14577"/>
                  </a:moveTo>
                  <a:lnTo>
                    <a:pt x="26959" y="15277"/>
                  </a:lnTo>
                  <a:lnTo>
                    <a:pt x="26423" y="15277"/>
                  </a:lnTo>
                  <a:lnTo>
                    <a:pt x="26423" y="14577"/>
                  </a:lnTo>
                  <a:close/>
                  <a:moveTo>
                    <a:pt x="26112" y="14577"/>
                  </a:moveTo>
                  <a:lnTo>
                    <a:pt x="26112" y="15303"/>
                  </a:lnTo>
                  <a:lnTo>
                    <a:pt x="25576" y="15303"/>
                  </a:lnTo>
                  <a:lnTo>
                    <a:pt x="25576" y="14577"/>
                  </a:lnTo>
                  <a:close/>
                  <a:moveTo>
                    <a:pt x="25265" y="14577"/>
                  </a:moveTo>
                  <a:lnTo>
                    <a:pt x="25265" y="15320"/>
                  </a:lnTo>
                  <a:lnTo>
                    <a:pt x="24738" y="15320"/>
                  </a:lnTo>
                  <a:lnTo>
                    <a:pt x="24738" y="14577"/>
                  </a:lnTo>
                  <a:close/>
                  <a:moveTo>
                    <a:pt x="33382" y="15268"/>
                  </a:moveTo>
                  <a:lnTo>
                    <a:pt x="33379" y="15337"/>
                  </a:lnTo>
                  <a:lnTo>
                    <a:pt x="33387" y="15324"/>
                  </a:lnTo>
                  <a:lnTo>
                    <a:pt x="33387" y="15268"/>
                  </a:lnTo>
                  <a:close/>
                  <a:moveTo>
                    <a:pt x="34232" y="15268"/>
                  </a:moveTo>
                  <a:lnTo>
                    <a:pt x="34225" y="15337"/>
                  </a:lnTo>
                  <a:lnTo>
                    <a:pt x="34243" y="15310"/>
                  </a:lnTo>
                  <a:lnTo>
                    <a:pt x="34243" y="15310"/>
                  </a:lnTo>
                  <a:lnTo>
                    <a:pt x="34243" y="15268"/>
                  </a:lnTo>
                  <a:close/>
                  <a:moveTo>
                    <a:pt x="35948" y="15268"/>
                  </a:moveTo>
                  <a:lnTo>
                    <a:pt x="35945" y="15337"/>
                  </a:lnTo>
                  <a:lnTo>
                    <a:pt x="35953" y="15324"/>
                  </a:lnTo>
                  <a:lnTo>
                    <a:pt x="35953" y="15268"/>
                  </a:lnTo>
                  <a:close/>
                  <a:moveTo>
                    <a:pt x="37642" y="15268"/>
                  </a:moveTo>
                  <a:lnTo>
                    <a:pt x="37630" y="15337"/>
                  </a:lnTo>
                  <a:lnTo>
                    <a:pt x="37664" y="15282"/>
                  </a:lnTo>
                  <a:lnTo>
                    <a:pt x="37664" y="15268"/>
                  </a:lnTo>
                  <a:close/>
                  <a:moveTo>
                    <a:pt x="24418" y="14577"/>
                  </a:moveTo>
                  <a:lnTo>
                    <a:pt x="24418" y="15346"/>
                  </a:lnTo>
                  <a:lnTo>
                    <a:pt x="23891" y="15346"/>
                  </a:lnTo>
                  <a:lnTo>
                    <a:pt x="23891" y="14577"/>
                  </a:lnTo>
                  <a:close/>
                  <a:moveTo>
                    <a:pt x="42477" y="14905"/>
                  </a:moveTo>
                  <a:lnTo>
                    <a:pt x="42477" y="15502"/>
                  </a:lnTo>
                  <a:lnTo>
                    <a:pt x="42149" y="15502"/>
                  </a:lnTo>
                  <a:lnTo>
                    <a:pt x="42149" y="14905"/>
                  </a:lnTo>
                  <a:close/>
                  <a:moveTo>
                    <a:pt x="43125" y="14914"/>
                  </a:moveTo>
                  <a:lnTo>
                    <a:pt x="43125" y="15510"/>
                  </a:lnTo>
                  <a:lnTo>
                    <a:pt x="42797" y="15510"/>
                  </a:lnTo>
                  <a:lnTo>
                    <a:pt x="42797" y="14914"/>
                  </a:lnTo>
                  <a:close/>
                  <a:moveTo>
                    <a:pt x="43773" y="14923"/>
                  </a:moveTo>
                  <a:lnTo>
                    <a:pt x="43773" y="15519"/>
                  </a:lnTo>
                  <a:lnTo>
                    <a:pt x="43445" y="15519"/>
                  </a:lnTo>
                  <a:lnTo>
                    <a:pt x="43445" y="14923"/>
                  </a:lnTo>
                  <a:close/>
                  <a:moveTo>
                    <a:pt x="44404" y="14931"/>
                  </a:moveTo>
                  <a:lnTo>
                    <a:pt x="44421" y="15527"/>
                  </a:lnTo>
                  <a:lnTo>
                    <a:pt x="44076" y="15527"/>
                  </a:lnTo>
                  <a:lnTo>
                    <a:pt x="44076" y="14931"/>
                  </a:lnTo>
                  <a:close/>
                  <a:moveTo>
                    <a:pt x="45069" y="14949"/>
                  </a:moveTo>
                  <a:lnTo>
                    <a:pt x="45069" y="15545"/>
                  </a:lnTo>
                  <a:lnTo>
                    <a:pt x="44741" y="15545"/>
                  </a:lnTo>
                  <a:lnTo>
                    <a:pt x="44741" y="14949"/>
                  </a:lnTo>
                  <a:close/>
                  <a:moveTo>
                    <a:pt x="45717" y="14949"/>
                  </a:moveTo>
                  <a:lnTo>
                    <a:pt x="45717" y="15553"/>
                  </a:lnTo>
                  <a:lnTo>
                    <a:pt x="45389" y="15553"/>
                  </a:lnTo>
                  <a:lnTo>
                    <a:pt x="45389" y="14949"/>
                  </a:lnTo>
                  <a:close/>
                  <a:moveTo>
                    <a:pt x="46365" y="14957"/>
                  </a:moveTo>
                  <a:lnTo>
                    <a:pt x="46365" y="15553"/>
                  </a:lnTo>
                  <a:lnTo>
                    <a:pt x="46037" y="15553"/>
                  </a:lnTo>
                  <a:lnTo>
                    <a:pt x="46037" y="14957"/>
                  </a:lnTo>
                  <a:close/>
                  <a:moveTo>
                    <a:pt x="47013" y="14966"/>
                  </a:moveTo>
                  <a:lnTo>
                    <a:pt x="47013" y="15562"/>
                  </a:lnTo>
                  <a:lnTo>
                    <a:pt x="46685" y="15562"/>
                  </a:lnTo>
                  <a:lnTo>
                    <a:pt x="46685" y="14966"/>
                  </a:lnTo>
                  <a:close/>
                  <a:moveTo>
                    <a:pt x="47661" y="14974"/>
                  </a:moveTo>
                  <a:lnTo>
                    <a:pt x="47661" y="15571"/>
                  </a:lnTo>
                  <a:lnTo>
                    <a:pt x="47333" y="15571"/>
                  </a:lnTo>
                  <a:lnTo>
                    <a:pt x="47333" y="14974"/>
                  </a:lnTo>
                  <a:close/>
                  <a:moveTo>
                    <a:pt x="48309" y="14983"/>
                  </a:moveTo>
                  <a:lnTo>
                    <a:pt x="48309" y="15579"/>
                  </a:lnTo>
                  <a:lnTo>
                    <a:pt x="47981" y="15579"/>
                  </a:lnTo>
                  <a:lnTo>
                    <a:pt x="47981" y="14983"/>
                  </a:lnTo>
                  <a:close/>
                  <a:moveTo>
                    <a:pt x="48957" y="14992"/>
                  </a:moveTo>
                  <a:lnTo>
                    <a:pt x="48957" y="15588"/>
                  </a:lnTo>
                  <a:lnTo>
                    <a:pt x="48629" y="15588"/>
                  </a:lnTo>
                  <a:lnTo>
                    <a:pt x="48629" y="14992"/>
                  </a:lnTo>
                  <a:close/>
                  <a:moveTo>
                    <a:pt x="49605" y="15000"/>
                  </a:moveTo>
                  <a:lnTo>
                    <a:pt x="49605" y="15597"/>
                  </a:lnTo>
                  <a:lnTo>
                    <a:pt x="49277" y="15597"/>
                  </a:lnTo>
                  <a:lnTo>
                    <a:pt x="49277" y="15000"/>
                  </a:lnTo>
                  <a:close/>
                  <a:moveTo>
                    <a:pt x="64433" y="14888"/>
                  </a:moveTo>
                  <a:lnTo>
                    <a:pt x="64389" y="14957"/>
                  </a:lnTo>
                  <a:lnTo>
                    <a:pt x="64407" y="14957"/>
                  </a:lnTo>
                  <a:lnTo>
                    <a:pt x="64407" y="15942"/>
                  </a:lnTo>
                  <a:lnTo>
                    <a:pt x="64398" y="15942"/>
                  </a:lnTo>
                  <a:lnTo>
                    <a:pt x="64398" y="16158"/>
                  </a:lnTo>
                  <a:lnTo>
                    <a:pt x="64018" y="16158"/>
                  </a:lnTo>
                  <a:lnTo>
                    <a:pt x="64018" y="15942"/>
                  </a:lnTo>
                  <a:lnTo>
                    <a:pt x="64009" y="15942"/>
                  </a:lnTo>
                  <a:lnTo>
                    <a:pt x="64009" y="14957"/>
                  </a:lnTo>
                  <a:lnTo>
                    <a:pt x="63975" y="14905"/>
                  </a:lnTo>
                  <a:lnTo>
                    <a:pt x="63975" y="14888"/>
                  </a:lnTo>
                  <a:close/>
                  <a:moveTo>
                    <a:pt x="65366" y="14888"/>
                  </a:moveTo>
                  <a:lnTo>
                    <a:pt x="65323" y="14957"/>
                  </a:lnTo>
                  <a:lnTo>
                    <a:pt x="65357" y="14957"/>
                  </a:lnTo>
                  <a:lnTo>
                    <a:pt x="65357" y="15942"/>
                  </a:lnTo>
                  <a:lnTo>
                    <a:pt x="65348" y="15942"/>
                  </a:lnTo>
                  <a:lnTo>
                    <a:pt x="65348" y="16158"/>
                  </a:lnTo>
                  <a:lnTo>
                    <a:pt x="64942" y="16158"/>
                  </a:lnTo>
                  <a:lnTo>
                    <a:pt x="64942" y="15942"/>
                  </a:lnTo>
                  <a:lnTo>
                    <a:pt x="64942" y="14957"/>
                  </a:lnTo>
                  <a:lnTo>
                    <a:pt x="64891" y="14888"/>
                  </a:lnTo>
                  <a:close/>
                  <a:moveTo>
                    <a:pt x="66333" y="14888"/>
                  </a:moveTo>
                  <a:lnTo>
                    <a:pt x="66290" y="14957"/>
                  </a:lnTo>
                  <a:lnTo>
                    <a:pt x="66308" y="14957"/>
                  </a:lnTo>
                  <a:lnTo>
                    <a:pt x="66308" y="15942"/>
                  </a:lnTo>
                  <a:lnTo>
                    <a:pt x="66299" y="15942"/>
                  </a:lnTo>
                  <a:lnTo>
                    <a:pt x="66299" y="16158"/>
                  </a:lnTo>
                  <a:lnTo>
                    <a:pt x="65919" y="16158"/>
                  </a:lnTo>
                  <a:lnTo>
                    <a:pt x="65919" y="15942"/>
                  </a:lnTo>
                  <a:lnTo>
                    <a:pt x="65910" y="15942"/>
                  </a:lnTo>
                  <a:lnTo>
                    <a:pt x="65910" y="14957"/>
                  </a:lnTo>
                  <a:lnTo>
                    <a:pt x="65867" y="14888"/>
                  </a:lnTo>
                  <a:close/>
                  <a:moveTo>
                    <a:pt x="67293" y="14888"/>
                  </a:moveTo>
                  <a:lnTo>
                    <a:pt x="67249" y="14957"/>
                  </a:lnTo>
                  <a:lnTo>
                    <a:pt x="67258" y="14957"/>
                  </a:lnTo>
                  <a:lnTo>
                    <a:pt x="67258" y="15942"/>
                  </a:lnTo>
                  <a:lnTo>
                    <a:pt x="67241" y="15942"/>
                  </a:lnTo>
                  <a:lnTo>
                    <a:pt x="67241" y="16158"/>
                  </a:lnTo>
                  <a:lnTo>
                    <a:pt x="66869" y="16158"/>
                  </a:lnTo>
                  <a:lnTo>
                    <a:pt x="66869" y="15942"/>
                  </a:lnTo>
                  <a:lnTo>
                    <a:pt x="66869" y="14957"/>
                  </a:lnTo>
                  <a:lnTo>
                    <a:pt x="66826" y="14888"/>
                  </a:lnTo>
                  <a:close/>
                  <a:moveTo>
                    <a:pt x="68243" y="14888"/>
                  </a:moveTo>
                  <a:lnTo>
                    <a:pt x="68200" y="14957"/>
                  </a:lnTo>
                  <a:lnTo>
                    <a:pt x="68208" y="14957"/>
                  </a:lnTo>
                  <a:lnTo>
                    <a:pt x="68208" y="15942"/>
                  </a:lnTo>
                  <a:lnTo>
                    <a:pt x="68200" y="15942"/>
                  </a:lnTo>
                  <a:lnTo>
                    <a:pt x="68200" y="16158"/>
                  </a:lnTo>
                  <a:lnTo>
                    <a:pt x="67820" y="16158"/>
                  </a:lnTo>
                  <a:lnTo>
                    <a:pt x="67820" y="15942"/>
                  </a:lnTo>
                  <a:lnTo>
                    <a:pt x="67811" y="15942"/>
                  </a:lnTo>
                  <a:lnTo>
                    <a:pt x="67811" y="14957"/>
                  </a:lnTo>
                  <a:lnTo>
                    <a:pt x="67768" y="14888"/>
                  </a:lnTo>
                  <a:close/>
                  <a:moveTo>
                    <a:pt x="42477" y="15769"/>
                  </a:moveTo>
                  <a:lnTo>
                    <a:pt x="42477" y="16366"/>
                  </a:lnTo>
                  <a:lnTo>
                    <a:pt x="42149" y="16366"/>
                  </a:lnTo>
                  <a:lnTo>
                    <a:pt x="42149" y="15769"/>
                  </a:lnTo>
                  <a:close/>
                  <a:moveTo>
                    <a:pt x="43125" y="15778"/>
                  </a:moveTo>
                  <a:lnTo>
                    <a:pt x="43125" y="16383"/>
                  </a:lnTo>
                  <a:lnTo>
                    <a:pt x="42797" y="16383"/>
                  </a:lnTo>
                  <a:lnTo>
                    <a:pt x="42797" y="15778"/>
                  </a:lnTo>
                  <a:close/>
                  <a:moveTo>
                    <a:pt x="43773" y="15795"/>
                  </a:moveTo>
                  <a:lnTo>
                    <a:pt x="43773" y="16392"/>
                  </a:lnTo>
                  <a:lnTo>
                    <a:pt x="43445" y="16392"/>
                  </a:lnTo>
                  <a:lnTo>
                    <a:pt x="43445" y="15795"/>
                  </a:lnTo>
                  <a:close/>
                  <a:moveTo>
                    <a:pt x="44404" y="15804"/>
                  </a:moveTo>
                  <a:lnTo>
                    <a:pt x="44421" y="16400"/>
                  </a:lnTo>
                  <a:lnTo>
                    <a:pt x="44076" y="16400"/>
                  </a:lnTo>
                  <a:lnTo>
                    <a:pt x="44076" y="15804"/>
                  </a:lnTo>
                  <a:close/>
                  <a:moveTo>
                    <a:pt x="33387" y="15147"/>
                  </a:moveTo>
                  <a:lnTo>
                    <a:pt x="33387" y="15268"/>
                  </a:lnTo>
                  <a:lnTo>
                    <a:pt x="33422" y="15268"/>
                  </a:lnTo>
                  <a:lnTo>
                    <a:pt x="33387" y="15324"/>
                  </a:lnTo>
                  <a:lnTo>
                    <a:pt x="33387" y="16029"/>
                  </a:lnTo>
                  <a:lnTo>
                    <a:pt x="33379" y="16029"/>
                  </a:lnTo>
                  <a:lnTo>
                    <a:pt x="33379" y="16409"/>
                  </a:lnTo>
                  <a:lnTo>
                    <a:pt x="33033" y="16409"/>
                  </a:lnTo>
                  <a:lnTo>
                    <a:pt x="33033" y="16219"/>
                  </a:lnTo>
                  <a:lnTo>
                    <a:pt x="33033" y="15337"/>
                  </a:lnTo>
                  <a:lnTo>
                    <a:pt x="32998" y="15268"/>
                  </a:lnTo>
                  <a:lnTo>
                    <a:pt x="33382" y="15268"/>
                  </a:lnTo>
                  <a:lnTo>
                    <a:pt x="33387" y="15147"/>
                  </a:lnTo>
                  <a:close/>
                  <a:moveTo>
                    <a:pt x="34243" y="15147"/>
                  </a:moveTo>
                  <a:lnTo>
                    <a:pt x="34243" y="15268"/>
                  </a:lnTo>
                  <a:lnTo>
                    <a:pt x="34269" y="15268"/>
                  </a:lnTo>
                  <a:lnTo>
                    <a:pt x="34243" y="15310"/>
                  </a:lnTo>
                  <a:lnTo>
                    <a:pt x="34243" y="15310"/>
                  </a:lnTo>
                  <a:lnTo>
                    <a:pt x="34243" y="16029"/>
                  </a:lnTo>
                  <a:lnTo>
                    <a:pt x="34234" y="16029"/>
                  </a:lnTo>
                  <a:lnTo>
                    <a:pt x="34234" y="16409"/>
                  </a:lnTo>
                  <a:lnTo>
                    <a:pt x="33897" y="16409"/>
                  </a:lnTo>
                  <a:lnTo>
                    <a:pt x="33897" y="16219"/>
                  </a:lnTo>
                  <a:lnTo>
                    <a:pt x="33897" y="15337"/>
                  </a:lnTo>
                  <a:lnTo>
                    <a:pt x="33854" y="15268"/>
                  </a:lnTo>
                  <a:lnTo>
                    <a:pt x="34232" y="15268"/>
                  </a:lnTo>
                  <a:lnTo>
                    <a:pt x="34243" y="15147"/>
                  </a:lnTo>
                  <a:close/>
                  <a:moveTo>
                    <a:pt x="35124" y="15268"/>
                  </a:moveTo>
                  <a:lnTo>
                    <a:pt x="35089" y="15337"/>
                  </a:lnTo>
                  <a:lnTo>
                    <a:pt x="35089" y="16029"/>
                  </a:lnTo>
                  <a:lnTo>
                    <a:pt x="35081" y="16029"/>
                  </a:lnTo>
                  <a:lnTo>
                    <a:pt x="35081" y="16409"/>
                  </a:lnTo>
                  <a:lnTo>
                    <a:pt x="34744" y="16409"/>
                  </a:lnTo>
                  <a:lnTo>
                    <a:pt x="34744" y="16219"/>
                  </a:lnTo>
                  <a:lnTo>
                    <a:pt x="34744" y="15337"/>
                  </a:lnTo>
                  <a:lnTo>
                    <a:pt x="34709" y="15268"/>
                  </a:lnTo>
                  <a:close/>
                  <a:moveTo>
                    <a:pt x="35953" y="15147"/>
                  </a:moveTo>
                  <a:lnTo>
                    <a:pt x="35953" y="15268"/>
                  </a:lnTo>
                  <a:lnTo>
                    <a:pt x="35988" y="15268"/>
                  </a:lnTo>
                  <a:lnTo>
                    <a:pt x="35953" y="15324"/>
                  </a:lnTo>
                  <a:lnTo>
                    <a:pt x="35953" y="16029"/>
                  </a:lnTo>
                  <a:lnTo>
                    <a:pt x="35945" y="16029"/>
                  </a:lnTo>
                  <a:lnTo>
                    <a:pt x="35945" y="16409"/>
                  </a:lnTo>
                  <a:lnTo>
                    <a:pt x="35608" y="16409"/>
                  </a:lnTo>
                  <a:lnTo>
                    <a:pt x="35608" y="16219"/>
                  </a:lnTo>
                  <a:lnTo>
                    <a:pt x="35608" y="15337"/>
                  </a:lnTo>
                  <a:lnTo>
                    <a:pt x="35565" y="15268"/>
                  </a:lnTo>
                  <a:lnTo>
                    <a:pt x="35948" y="15268"/>
                  </a:lnTo>
                  <a:lnTo>
                    <a:pt x="35953" y="15147"/>
                  </a:lnTo>
                  <a:close/>
                  <a:moveTo>
                    <a:pt x="36835" y="15268"/>
                  </a:moveTo>
                  <a:lnTo>
                    <a:pt x="36800" y="15337"/>
                  </a:lnTo>
                  <a:lnTo>
                    <a:pt x="36800" y="16029"/>
                  </a:lnTo>
                  <a:lnTo>
                    <a:pt x="36792" y="16029"/>
                  </a:lnTo>
                  <a:lnTo>
                    <a:pt x="36792" y="16409"/>
                  </a:lnTo>
                  <a:lnTo>
                    <a:pt x="36455" y="16409"/>
                  </a:lnTo>
                  <a:lnTo>
                    <a:pt x="36455" y="16219"/>
                  </a:lnTo>
                  <a:lnTo>
                    <a:pt x="36455" y="15337"/>
                  </a:lnTo>
                  <a:lnTo>
                    <a:pt x="36411" y="15268"/>
                  </a:lnTo>
                  <a:close/>
                  <a:moveTo>
                    <a:pt x="37664" y="15147"/>
                  </a:moveTo>
                  <a:lnTo>
                    <a:pt x="37664" y="15268"/>
                  </a:lnTo>
                  <a:lnTo>
                    <a:pt x="37673" y="15268"/>
                  </a:lnTo>
                  <a:lnTo>
                    <a:pt x="37664" y="15282"/>
                  </a:lnTo>
                  <a:lnTo>
                    <a:pt x="37664" y="16029"/>
                  </a:lnTo>
                  <a:lnTo>
                    <a:pt x="37656" y="16029"/>
                  </a:lnTo>
                  <a:lnTo>
                    <a:pt x="37656" y="16409"/>
                  </a:lnTo>
                  <a:lnTo>
                    <a:pt x="37310" y="16409"/>
                  </a:lnTo>
                  <a:lnTo>
                    <a:pt x="37310" y="16219"/>
                  </a:lnTo>
                  <a:lnTo>
                    <a:pt x="37293" y="16219"/>
                  </a:lnTo>
                  <a:lnTo>
                    <a:pt x="37293" y="15337"/>
                  </a:lnTo>
                  <a:lnTo>
                    <a:pt x="37250" y="15268"/>
                  </a:lnTo>
                  <a:lnTo>
                    <a:pt x="37642" y="15268"/>
                  </a:lnTo>
                  <a:lnTo>
                    <a:pt x="37664" y="15147"/>
                  </a:lnTo>
                  <a:close/>
                  <a:moveTo>
                    <a:pt x="45069" y="15813"/>
                  </a:moveTo>
                  <a:lnTo>
                    <a:pt x="45069" y="16409"/>
                  </a:lnTo>
                  <a:lnTo>
                    <a:pt x="44741" y="16409"/>
                  </a:lnTo>
                  <a:lnTo>
                    <a:pt x="44741" y="15813"/>
                  </a:lnTo>
                  <a:close/>
                  <a:moveTo>
                    <a:pt x="45717" y="15821"/>
                  </a:moveTo>
                  <a:lnTo>
                    <a:pt x="45717" y="16417"/>
                  </a:lnTo>
                  <a:lnTo>
                    <a:pt x="45389" y="16417"/>
                  </a:lnTo>
                  <a:lnTo>
                    <a:pt x="45389" y="15821"/>
                  </a:lnTo>
                  <a:close/>
                  <a:moveTo>
                    <a:pt x="46365" y="15830"/>
                  </a:moveTo>
                  <a:lnTo>
                    <a:pt x="46365" y="16426"/>
                  </a:lnTo>
                  <a:lnTo>
                    <a:pt x="46037" y="16426"/>
                  </a:lnTo>
                  <a:lnTo>
                    <a:pt x="46037" y="15830"/>
                  </a:lnTo>
                  <a:close/>
                  <a:moveTo>
                    <a:pt x="47013" y="15839"/>
                  </a:moveTo>
                  <a:lnTo>
                    <a:pt x="47013" y="16435"/>
                  </a:lnTo>
                  <a:lnTo>
                    <a:pt x="46685" y="16435"/>
                  </a:lnTo>
                  <a:lnTo>
                    <a:pt x="46685" y="15839"/>
                  </a:lnTo>
                  <a:close/>
                  <a:moveTo>
                    <a:pt x="47661" y="15847"/>
                  </a:moveTo>
                  <a:lnTo>
                    <a:pt x="47661" y="16443"/>
                  </a:lnTo>
                  <a:lnTo>
                    <a:pt x="47333" y="16443"/>
                  </a:lnTo>
                  <a:lnTo>
                    <a:pt x="47333" y="15847"/>
                  </a:lnTo>
                  <a:close/>
                  <a:moveTo>
                    <a:pt x="48309" y="15856"/>
                  </a:moveTo>
                  <a:lnTo>
                    <a:pt x="48309" y="16452"/>
                  </a:lnTo>
                  <a:lnTo>
                    <a:pt x="47981" y="16452"/>
                  </a:lnTo>
                  <a:lnTo>
                    <a:pt x="47981" y="15856"/>
                  </a:lnTo>
                  <a:close/>
                  <a:moveTo>
                    <a:pt x="48957" y="15856"/>
                  </a:moveTo>
                  <a:lnTo>
                    <a:pt x="48957" y="16461"/>
                  </a:lnTo>
                  <a:lnTo>
                    <a:pt x="48629" y="16461"/>
                  </a:lnTo>
                  <a:lnTo>
                    <a:pt x="48629" y="15856"/>
                  </a:lnTo>
                  <a:close/>
                  <a:moveTo>
                    <a:pt x="49605" y="15864"/>
                  </a:moveTo>
                  <a:lnTo>
                    <a:pt x="49605" y="16469"/>
                  </a:lnTo>
                  <a:lnTo>
                    <a:pt x="49277" y="16469"/>
                  </a:lnTo>
                  <a:lnTo>
                    <a:pt x="49277" y="15864"/>
                  </a:lnTo>
                  <a:close/>
                  <a:moveTo>
                    <a:pt x="26337" y="1"/>
                  </a:moveTo>
                  <a:lnTo>
                    <a:pt x="26337" y="4960"/>
                  </a:lnTo>
                  <a:lnTo>
                    <a:pt x="22120" y="4960"/>
                  </a:lnTo>
                  <a:lnTo>
                    <a:pt x="22120" y="9159"/>
                  </a:lnTo>
                  <a:lnTo>
                    <a:pt x="19225" y="9159"/>
                  </a:lnTo>
                  <a:lnTo>
                    <a:pt x="19225" y="10991"/>
                  </a:lnTo>
                  <a:lnTo>
                    <a:pt x="18197" y="10991"/>
                  </a:lnTo>
                  <a:lnTo>
                    <a:pt x="18197" y="8140"/>
                  </a:lnTo>
                  <a:lnTo>
                    <a:pt x="19104" y="8140"/>
                  </a:lnTo>
                  <a:lnTo>
                    <a:pt x="14827" y="2368"/>
                  </a:lnTo>
                  <a:lnTo>
                    <a:pt x="10542" y="8140"/>
                  </a:lnTo>
                  <a:lnTo>
                    <a:pt x="11484" y="8140"/>
                  </a:lnTo>
                  <a:lnTo>
                    <a:pt x="11484" y="10991"/>
                  </a:lnTo>
                  <a:lnTo>
                    <a:pt x="9738" y="10991"/>
                  </a:lnTo>
                  <a:lnTo>
                    <a:pt x="9738" y="5505"/>
                  </a:lnTo>
                  <a:lnTo>
                    <a:pt x="7682" y="5505"/>
                  </a:lnTo>
                  <a:lnTo>
                    <a:pt x="7682" y="4986"/>
                  </a:lnTo>
                  <a:lnTo>
                    <a:pt x="6982" y="4986"/>
                  </a:lnTo>
                  <a:lnTo>
                    <a:pt x="6982" y="3733"/>
                  </a:lnTo>
                  <a:lnTo>
                    <a:pt x="5755" y="3733"/>
                  </a:lnTo>
                  <a:lnTo>
                    <a:pt x="5755" y="2619"/>
                  </a:lnTo>
                  <a:lnTo>
                    <a:pt x="942" y="2619"/>
                  </a:lnTo>
                  <a:lnTo>
                    <a:pt x="942" y="3733"/>
                  </a:lnTo>
                  <a:lnTo>
                    <a:pt x="0" y="3733"/>
                  </a:lnTo>
                  <a:lnTo>
                    <a:pt x="0" y="17904"/>
                  </a:lnTo>
                  <a:lnTo>
                    <a:pt x="81005" y="17904"/>
                  </a:lnTo>
                  <a:lnTo>
                    <a:pt x="81005" y="12400"/>
                  </a:lnTo>
                  <a:lnTo>
                    <a:pt x="79726" y="12391"/>
                  </a:lnTo>
                  <a:lnTo>
                    <a:pt x="79726" y="8105"/>
                  </a:lnTo>
                  <a:lnTo>
                    <a:pt x="77022" y="8105"/>
                  </a:lnTo>
                  <a:lnTo>
                    <a:pt x="77022" y="3776"/>
                  </a:lnTo>
                  <a:lnTo>
                    <a:pt x="73937" y="3776"/>
                  </a:lnTo>
                  <a:lnTo>
                    <a:pt x="73937" y="8105"/>
                  </a:lnTo>
                  <a:lnTo>
                    <a:pt x="72883" y="8105"/>
                  </a:lnTo>
                  <a:lnTo>
                    <a:pt x="72883" y="12607"/>
                  </a:lnTo>
                  <a:lnTo>
                    <a:pt x="68727" y="12607"/>
                  </a:lnTo>
                  <a:lnTo>
                    <a:pt x="68727" y="10732"/>
                  </a:lnTo>
                  <a:lnTo>
                    <a:pt x="69211" y="10732"/>
                  </a:lnTo>
                  <a:lnTo>
                    <a:pt x="68355" y="7215"/>
                  </a:lnTo>
                  <a:lnTo>
                    <a:pt x="62609" y="7215"/>
                  </a:lnTo>
                  <a:lnTo>
                    <a:pt x="61996" y="8892"/>
                  </a:lnTo>
                  <a:lnTo>
                    <a:pt x="56345" y="8892"/>
                  </a:lnTo>
                  <a:lnTo>
                    <a:pt x="56345" y="11527"/>
                  </a:lnTo>
                  <a:lnTo>
                    <a:pt x="55205" y="11527"/>
                  </a:lnTo>
                  <a:lnTo>
                    <a:pt x="55205" y="6377"/>
                  </a:lnTo>
                  <a:lnTo>
                    <a:pt x="53079" y="6377"/>
                  </a:lnTo>
                  <a:lnTo>
                    <a:pt x="53079" y="11527"/>
                  </a:lnTo>
                  <a:lnTo>
                    <a:pt x="52293" y="11527"/>
                  </a:lnTo>
                  <a:lnTo>
                    <a:pt x="52293" y="12823"/>
                  </a:lnTo>
                  <a:lnTo>
                    <a:pt x="49942" y="12823"/>
                  </a:lnTo>
                  <a:lnTo>
                    <a:pt x="49942" y="8684"/>
                  </a:lnTo>
                  <a:lnTo>
                    <a:pt x="49156" y="8684"/>
                  </a:lnTo>
                  <a:lnTo>
                    <a:pt x="49156" y="7768"/>
                  </a:lnTo>
                  <a:lnTo>
                    <a:pt x="45112" y="7768"/>
                  </a:lnTo>
                  <a:lnTo>
                    <a:pt x="45112" y="8684"/>
                  </a:lnTo>
                  <a:lnTo>
                    <a:pt x="44084" y="8684"/>
                  </a:lnTo>
                  <a:lnTo>
                    <a:pt x="44084" y="9721"/>
                  </a:lnTo>
                  <a:lnTo>
                    <a:pt x="43488" y="9721"/>
                  </a:lnTo>
                  <a:lnTo>
                    <a:pt x="43488" y="10144"/>
                  </a:lnTo>
                  <a:lnTo>
                    <a:pt x="41760" y="10144"/>
                  </a:lnTo>
                  <a:lnTo>
                    <a:pt x="41760" y="15527"/>
                  </a:lnTo>
                  <a:lnTo>
                    <a:pt x="38131" y="15527"/>
                  </a:lnTo>
                  <a:lnTo>
                    <a:pt x="38131" y="11475"/>
                  </a:lnTo>
                  <a:lnTo>
                    <a:pt x="38563" y="11475"/>
                  </a:lnTo>
                  <a:lnTo>
                    <a:pt x="37803" y="9488"/>
                  </a:lnTo>
                  <a:lnTo>
                    <a:pt x="30812" y="9488"/>
                  </a:lnTo>
                  <a:lnTo>
                    <a:pt x="30812" y="4960"/>
                  </a:lnTo>
                  <a:lnTo>
                    <a:pt x="29663" y="4960"/>
                  </a:lnTo>
                  <a:lnTo>
                    <a:pt x="296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 flipH="1">
            <a:off x="895350" y="1171750"/>
            <a:ext cx="7353300" cy="3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AutoNum type="arabicPeriod"/>
              <a:defRPr sz="11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95350" y="539750"/>
            <a:ext cx="73533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4">
    <p:bg>
      <p:bgPr>
        <a:solidFill>
          <a:schemeClr val="accent3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 flipH="1">
            <a:off x="1713000" y="1750550"/>
            <a:ext cx="3963300" cy="3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 flipH="1">
            <a:off x="1713000" y="1392750"/>
            <a:ext cx="39633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4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>
            <a:hlinkClick r:id="" action="ppaction://noaction"/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61538" y="1392800"/>
            <a:ext cx="951300" cy="65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800" b="1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 idx="3"/>
          </p:nvPr>
        </p:nvSpPr>
        <p:spPr>
          <a:xfrm>
            <a:off x="713225" y="539500"/>
            <a:ext cx="77592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lt1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4"/>
          </p:nvPr>
        </p:nvSpPr>
        <p:spPr>
          <a:xfrm flipH="1">
            <a:off x="1713000" y="2582400"/>
            <a:ext cx="3963300" cy="3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5"/>
          </p:nvPr>
        </p:nvSpPr>
        <p:spPr>
          <a:xfrm flipH="1">
            <a:off x="1713000" y="2224600"/>
            <a:ext cx="39633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4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61538" y="2224600"/>
            <a:ext cx="951300" cy="65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800" b="1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4">
            <a:hlinkClick r:id="" action="ppaction://noaction"/>
          </p:cNvPr>
          <p:cNvSpPr txBox="1">
            <a:spLocks noGrp="1"/>
          </p:cNvSpPr>
          <p:nvPr>
            <p:ph type="subTitle" idx="7"/>
          </p:nvPr>
        </p:nvSpPr>
        <p:spPr>
          <a:xfrm flipH="1">
            <a:off x="1713000" y="3414250"/>
            <a:ext cx="3963300" cy="3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8"/>
          </p:nvPr>
        </p:nvSpPr>
        <p:spPr>
          <a:xfrm flipH="1">
            <a:off x="1713000" y="3056450"/>
            <a:ext cx="39633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4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9" hasCustomPrompt="1"/>
          </p:nvPr>
        </p:nvSpPr>
        <p:spPr>
          <a:xfrm>
            <a:off x="761538" y="3056400"/>
            <a:ext cx="951300" cy="65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800" b="1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4">
            <a:hlinkClick r:id="" action="ppaction://noaction"/>
          </p:cNvPr>
          <p:cNvSpPr txBox="1">
            <a:spLocks noGrp="1"/>
          </p:cNvSpPr>
          <p:nvPr>
            <p:ph type="subTitle" idx="13"/>
          </p:nvPr>
        </p:nvSpPr>
        <p:spPr>
          <a:xfrm flipH="1">
            <a:off x="1713000" y="4246050"/>
            <a:ext cx="3963300" cy="3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4"/>
          </p:nvPr>
        </p:nvSpPr>
        <p:spPr>
          <a:xfrm flipH="1">
            <a:off x="1713000" y="3888250"/>
            <a:ext cx="39633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4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15" hasCustomPrompt="1"/>
          </p:nvPr>
        </p:nvSpPr>
        <p:spPr>
          <a:xfrm>
            <a:off x="761538" y="3888200"/>
            <a:ext cx="951300" cy="65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4800" b="1">
                <a:solidFill>
                  <a:schemeClr val="accent2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Fira Sans Extra Condensed Medium"/>
              <a:buNone/>
              <a:defRPr sz="6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0">
    <p:bg>
      <p:bgPr>
        <a:solidFill>
          <a:schemeClr val="accent3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3"/>
          <p:cNvSpPr txBox="1">
            <a:spLocks noGrp="1"/>
          </p:cNvSpPr>
          <p:nvPr>
            <p:ph type="ctrTitle"/>
          </p:nvPr>
        </p:nvSpPr>
        <p:spPr>
          <a:xfrm flipH="1">
            <a:off x="1128151" y="1887800"/>
            <a:ext cx="15606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000" b="1">
                <a:solidFill>
                  <a:schemeClr val="accent4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63"/>
          <p:cNvSpPr txBox="1">
            <a:spLocks noGrp="1"/>
          </p:cNvSpPr>
          <p:nvPr>
            <p:ph type="subTitle" idx="1"/>
          </p:nvPr>
        </p:nvSpPr>
        <p:spPr>
          <a:xfrm flipH="1">
            <a:off x="720002" y="2367000"/>
            <a:ext cx="2376900" cy="7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5" name="Google Shape;295;p63"/>
          <p:cNvSpPr txBox="1">
            <a:spLocks noGrp="1"/>
          </p:cNvSpPr>
          <p:nvPr>
            <p:ph type="ctrTitle" idx="2"/>
          </p:nvPr>
        </p:nvSpPr>
        <p:spPr>
          <a:xfrm flipH="1">
            <a:off x="3962575" y="1887800"/>
            <a:ext cx="15606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000" b="1">
                <a:solidFill>
                  <a:schemeClr val="accent4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63"/>
          <p:cNvSpPr txBox="1">
            <a:spLocks noGrp="1"/>
          </p:cNvSpPr>
          <p:nvPr>
            <p:ph type="subTitle" idx="3"/>
          </p:nvPr>
        </p:nvSpPr>
        <p:spPr>
          <a:xfrm flipH="1">
            <a:off x="3530175" y="2369047"/>
            <a:ext cx="2425500" cy="7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7" name="Google Shape;297;p63"/>
          <p:cNvSpPr txBox="1">
            <a:spLocks noGrp="1"/>
          </p:cNvSpPr>
          <p:nvPr>
            <p:ph type="ctrTitle" idx="4"/>
          </p:nvPr>
        </p:nvSpPr>
        <p:spPr>
          <a:xfrm flipH="1">
            <a:off x="1128150" y="3499259"/>
            <a:ext cx="15606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000" b="1">
                <a:solidFill>
                  <a:schemeClr val="accent4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63"/>
          <p:cNvSpPr txBox="1">
            <a:spLocks noGrp="1"/>
          </p:cNvSpPr>
          <p:nvPr>
            <p:ph type="subTitle" idx="5"/>
          </p:nvPr>
        </p:nvSpPr>
        <p:spPr>
          <a:xfrm flipH="1">
            <a:off x="720000" y="3978384"/>
            <a:ext cx="2376900" cy="7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99" name="Google Shape;299;p63"/>
          <p:cNvSpPr txBox="1">
            <a:spLocks noGrp="1"/>
          </p:cNvSpPr>
          <p:nvPr>
            <p:ph type="ctrTitle" idx="6"/>
          </p:nvPr>
        </p:nvSpPr>
        <p:spPr>
          <a:xfrm flipH="1">
            <a:off x="3962575" y="3499259"/>
            <a:ext cx="15606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000" b="1">
                <a:solidFill>
                  <a:schemeClr val="accent4"/>
                </a:solidFill>
                <a:latin typeface="Sansita"/>
                <a:ea typeface="Sansita"/>
                <a:cs typeface="Sansita"/>
                <a:sym typeface="Sansi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63"/>
          <p:cNvSpPr txBox="1">
            <a:spLocks noGrp="1"/>
          </p:cNvSpPr>
          <p:nvPr>
            <p:ph type="subTitle" idx="7"/>
          </p:nvPr>
        </p:nvSpPr>
        <p:spPr>
          <a:xfrm flipH="1">
            <a:off x="3530125" y="3978384"/>
            <a:ext cx="2425500" cy="7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1" name="Google Shape;301;p63"/>
          <p:cNvSpPr txBox="1">
            <a:spLocks noGrp="1"/>
          </p:cNvSpPr>
          <p:nvPr>
            <p:ph type="title" idx="8"/>
          </p:nvPr>
        </p:nvSpPr>
        <p:spPr>
          <a:xfrm>
            <a:off x="713225" y="540000"/>
            <a:ext cx="3686400" cy="10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7"/>
          <p:cNvSpPr txBox="1">
            <a:spLocks noGrp="1"/>
          </p:cNvSpPr>
          <p:nvPr>
            <p:ph type="subTitle" idx="1"/>
          </p:nvPr>
        </p:nvSpPr>
        <p:spPr>
          <a:xfrm>
            <a:off x="2680850" y="1599875"/>
            <a:ext cx="38961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2" name="Google Shape;342;p67"/>
          <p:cNvSpPr txBox="1"/>
          <p:nvPr/>
        </p:nvSpPr>
        <p:spPr>
          <a:xfrm>
            <a:off x="3058675" y="3732975"/>
            <a:ext cx="31404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ulish"/>
                <a:ea typeface="Mulish"/>
                <a:cs typeface="Mulish"/>
                <a:sym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ulish"/>
                <a:ea typeface="Mulish"/>
                <a:cs typeface="Mulish"/>
                <a:sym typeface="Mulish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ulish"/>
                <a:ea typeface="Mulish"/>
                <a:cs typeface="Mulish"/>
                <a:sym typeface="Mulish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343" name="Google Shape;343;p67"/>
          <p:cNvSpPr txBox="1">
            <a:spLocks noGrp="1"/>
          </p:cNvSpPr>
          <p:nvPr>
            <p:ph type="title"/>
          </p:nvPr>
        </p:nvSpPr>
        <p:spPr>
          <a:xfrm>
            <a:off x="2293850" y="541175"/>
            <a:ext cx="46701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8"/>
          <p:cNvSpPr/>
          <p:nvPr/>
        </p:nvSpPr>
        <p:spPr>
          <a:xfrm>
            <a:off x="649110" y="3537900"/>
            <a:ext cx="313083" cy="1720445"/>
          </a:xfrm>
          <a:custGeom>
            <a:avLst/>
            <a:gdLst/>
            <a:ahLst/>
            <a:cxnLst/>
            <a:rect l="l" t="t" r="r" b="b"/>
            <a:pathLst>
              <a:path w="7777" h="42736" extrusionOk="0">
                <a:moveTo>
                  <a:pt x="2834" y="17514"/>
                </a:moveTo>
                <a:lnTo>
                  <a:pt x="2834" y="41328"/>
                </a:lnTo>
                <a:lnTo>
                  <a:pt x="2255" y="41328"/>
                </a:lnTo>
                <a:lnTo>
                  <a:pt x="2255" y="17514"/>
                </a:lnTo>
                <a:close/>
                <a:moveTo>
                  <a:pt x="4191" y="17514"/>
                </a:moveTo>
                <a:lnTo>
                  <a:pt x="4191" y="41328"/>
                </a:lnTo>
                <a:lnTo>
                  <a:pt x="3612" y="41328"/>
                </a:lnTo>
                <a:lnTo>
                  <a:pt x="3612" y="17514"/>
                </a:lnTo>
                <a:close/>
                <a:moveTo>
                  <a:pt x="5539" y="17514"/>
                </a:moveTo>
                <a:lnTo>
                  <a:pt x="5539" y="41328"/>
                </a:lnTo>
                <a:lnTo>
                  <a:pt x="4960" y="41328"/>
                </a:lnTo>
                <a:lnTo>
                  <a:pt x="4960" y="17514"/>
                </a:lnTo>
                <a:close/>
                <a:moveTo>
                  <a:pt x="3664" y="0"/>
                </a:moveTo>
                <a:lnTo>
                  <a:pt x="3664" y="7975"/>
                </a:lnTo>
                <a:lnTo>
                  <a:pt x="3197" y="7975"/>
                </a:lnTo>
                <a:lnTo>
                  <a:pt x="3197" y="10516"/>
                </a:lnTo>
                <a:lnTo>
                  <a:pt x="2463" y="10516"/>
                </a:lnTo>
                <a:lnTo>
                  <a:pt x="2463" y="16028"/>
                </a:lnTo>
                <a:lnTo>
                  <a:pt x="1556" y="16028"/>
                </a:lnTo>
                <a:lnTo>
                  <a:pt x="1556" y="21601"/>
                </a:lnTo>
                <a:lnTo>
                  <a:pt x="0" y="21601"/>
                </a:lnTo>
                <a:lnTo>
                  <a:pt x="0" y="42736"/>
                </a:lnTo>
                <a:lnTo>
                  <a:pt x="7777" y="42736"/>
                </a:lnTo>
                <a:lnTo>
                  <a:pt x="7777" y="21601"/>
                </a:lnTo>
                <a:lnTo>
                  <a:pt x="6221" y="21601"/>
                </a:lnTo>
                <a:lnTo>
                  <a:pt x="6221" y="16028"/>
                </a:lnTo>
                <a:lnTo>
                  <a:pt x="5314" y="16028"/>
                </a:lnTo>
                <a:lnTo>
                  <a:pt x="5314" y="10516"/>
                </a:lnTo>
                <a:lnTo>
                  <a:pt x="4580" y="10516"/>
                </a:lnTo>
                <a:lnTo>
                  <a:pt x="4580" y="7975"/>
                </a:lnTo>
                <a:lnTo>
                  <a:pt x="4104" y="7975"/>
                </a:lnTo>
                <a:lnTo>
                  <a:pt x="4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68"/>
          <p:cNvSpPr/>
          <p:nvPr/>
        </p:nvSpPr>
        <p:spPr>
          <a:xfrm>
            <a:off x="-41725" y="4028003"/>
            <a:ext cx="625803" cy="1230350"/>
          </a:xfrm>
          <a:custGeom>
            <a:avLst/>
            <a:gdLst/>
            <a:ahLst/>
            <a:cxnLst/>
            <a:rect l="l" t="t" r="r" b="b"/>
            <a:pathLst>
              <a:path w="15545" h="30562" extrusionOk="0">
                <a:moveTo>
                  <a:pt x="6757" y="1634"/>
                </a:moveTo>
                <a:lnTo>
                  <a:pt x="6757" y="2204"/>
                </a:lnTo>
                <a:lnTo>
                  <a:pt x="1797" y="2204"/>
                </a:lnTo>
                <a:lnTo>
                  <a:pt x="1797" y="1634"/>
                </a:lnTo>
                <a:close/>
                <a:moveTo>
                  <a:pt x="6757" y="2861"/>
                </a:moveTo>
                <a:lnTo>
                  <a:pt x="6757" y="3440"/>
                </a:lnTo>
                <a:lnTo>
                  <a:pt x="1797" y="3440"/>
                </a:lnTo>
                <a:lnTo>
                  <a:pt x="1797" y="2861"/>
                </a:lnTo>
                <a:close/>
                <a:moveTo>
                  <a:pt x="6757" y="4088"/>
                </a:moveTo>
                <a:lnTo>
                  <a:pt x="6757" y="4667"/>
                </a:lnTo>
                <a:lnTo>
                  <a:pt x="1797" y="4667"/>
                </a:lnTo>
                <a:lnTo>
                  <a:pt x="1797" y="4088"/>
                </a:lnTo>
                <a:close/>
                <a:moveTo>
                  <a:pt x="6757" y="5323"/>
                </a:moveTo>
                <a:lnTo>
                  <a:pt x="6757" y="5902"/>
                </a:lnTo>
                <a:lnTo>
                  <a:pt x="1797" y="5902"/>
                </a:lnTo>
                <a:lnTo>
                  <a:pt x="1797" y="5323"/>
                </a:lnTo>
                <a:close/>
                <a:moveTo>
                  <a:pt x="6757" y="6550"/>
                </a:moveTo>
                <a:lnTo>
                  <a:pt x="6757" y="7129"/>
                </a:lnTo>
                <a:lnTo>
                  <a:pt x="1797" y="7129"/>
                </a:lnTo>
                <a:lnTo>
                  <a:pt x="1797" y="6550"/>
                </a:lnTo>
                <a:close/>
                <a:moveTo>
                  <a:pt x="6757" y="7777"/>
                </a:moveTo>
                <a:lnTo>
                  <a:pt x="6757" y="8356"/>
                </a:lnTo>
                <a:lnTo>
                  <a:pt x="1797" y="8356"/>
                </a:lnTo>
                <a:lnTo>
                  <a:pt x="1797" y="7777"/>
                </a:lnTo>
                <a:close/>
                <a:moveTo>
                  <a:pt x="2221" y="10050"/>
                </a:moveTo>
                <a:lnTo>
                  <a:pt x="2221" y="10888"/>
                </a:lnTo>
                <a:lnTo>
                  <a:pt x="1374" y="10888"/>
                </a:lnTo>
                <a:lnTo>
                  <a:pt x="1374" y="10050"/>
                </a:lnTo>
                <a:close/>
                <a:moveTo>
                  <a:pt x="3871" y="10050"/>
                </a:moveTo>
                <a:lnTo>
                  <a:pt x="3871" y="10888"/>
                </a:lnTo>
                <a:lnTo>
                  <a:pt x="3033" y="10888"/>
                </a:lnTo>
                <a:lnTo>
                  <a:pt x="3033" y="10050"/>
                </a:lnTo>
                <a:close/>
                <a:moveTo>
                  <a:pt x="5521" y="10050"/>
                </a:moveTo>
                <a:lnTo>
                  <a:pt x="5521" y="10888"/>
                </a:lnTo>
                <a:lnTo>
                  <a:pt x="4683" y="10888"/>
                </a:lnTo>
                <a:lnTo>
                  <a:pt x="4683" y="10050"/>
                </a:lnTo>
                <a:close/>
                <a:moveTo>
                  <a:pt x="7180" y="10050"/>
                </a:moveTo>
                <a:lnTo>
                  <a:pt x="7180" y="10888"/>
                </a:lnTo>
                <a:lnTo>
                  <a:pt x="6334" y="10888"/>
                </a:lnTo>
                <a:lnTo>
                  <a:pt x="6334" y="10050"/>
                </a:lnTo>
                <a:close/>
                <a:moveTo>
                  <a:pt x="2221" y="11536"/>
                </a:moveTo>
                <a:lnTo>
                  <a:pt x="2221" y="12374"/>
                </a:lnTo>
                <a:lnTo>
                  <a:pt x="1374" y="12374"/>
                </a:lnTo>
                <a:lnTo>
                  <a:pt x="1374" y="11536"/>
                </a:lnTo>
                <a:close/>
                <a:moveTo>
                  <a:pt x="3871" y="11536"/>
                </a:moveTo>
                <a:lnTo>
                  <a:pt x="3871" y="12374"/>
                </a:lnTo>
                <a:lnTo>
                  <a:pt x="3033" y="12374"/>
                </a:lnTo>
                <a:lnTo>
                  <a:pt x="3033" y="11536"/>
                </a:lnTo>
                <a:close/>
                <a:moveTo>
                  <a:pt x="5521" y="11536"/>
                </a:moveTo>
                <a:lnTo>
                  <a:pt x="5521" y="12374"/>
                </a:lnTo>
                <a:lnTo>
                  <a:pt x="4683" y="12374"/>
                </a:lnTo>
                <a:lnTo>
                  <a:pt x="4683" y="11536"/>
                </a:lnTo>
                <a:close/>
                <a:moveTo>
                  <a:pt x="7180" y="11536"/>
                </a:moveTo>
                <a:lnTo>
                  <a:pt x="7180" y="12374"/>
                </a:lnTo>
                <a:lnTo>
                  <a:pt x="6334" y="12374"/>
                </a:lnTo>
                <a:lnTo>
                  <a:pt x="6334" y="11536"/>
                </a:lnTo>
                <a:close/>
                <a:moveTo>
                  <a:pt x="2221" y="13030"/>
                </a:moveTo>
                <a:lnTo>
                  <a:pt x="2221" y="13869"/>
                </a:lnTo>
                <a:lnTo>
                  <a:pt x="1374" y="13869"/>
                </a:lnTo>
                <a:lnTo>
                  <a:pt x="1374" y="13030"/>
                </a:lnTo>
                <a:close/>
                <a:moveTo>
                  <a:pt x="3871" y="13030"/>
                </a:moveTo>
                <a:lnTo>
                  <a:pt x="3871" y="13869"/>
                </a:lnTo>
                <a:lnTo>
                  <a:pt x="3033" y="13869"/>
                </a:lnTo>
                <a:lnTo>
                  <a:pt x="3033" y="13030"/>
                </a:lnTo>
                <a:close/>
                <a:moveTo>
                  <a:pt x="5521" y="13030"/>
                </a:moveTo>
                <a:lnTo>
                  <a:pt x="5521" y="13869"/>
                </a:lnTo>
                <a:lnTo>
                  <a:pt x="4683" y="13869"/>
                </a:lnTo>
                <a:lnTo>
                  <a:pt x="4683" y="13030"/>
                </a:lnTo>
                <a:close/>
                <a:moveTo>
                  <a:pt x="7180" y="13030"/>
                </a:moveTo>
                <a:lnTo>
                  <a:pt x="7180" y="13869"/>
                </a:lnTo>
                <a:lnTo>
                  <a:pt x="6334" y="13869"/>
                </a:lnTo>
                <a:lnTo>
                  <a:pt x="6334" y="13030"/>
                </a:lnTo>
                <a:close/>
                <a:moveTo>
                  <a:pt x="2221" y="14517"/>
                </a:moveTo>
                <a:lnTo>
                  <a:pt x="2221" y="15355"/>
                </a:lnTo>
                <a:lnTo>
                  <a:pt x="1374" y="15355"/>
                </a:lnTo>
                <a:lnTo>
                  <a:pt x="1374" y="14517"/>
                </a:lnTo>
                <a:close/>
                <a:moveTo>
                  <a:pt x="3871" y="14517"/>
                </a:moveTo>
                <a:lnTo>
                  <a:pt x="3871" y="15355"/>
                </a:lnTo>
                <a:lnTo>
                  <a:pt x="3033" y="15355"/>
                </a:lnTo>
                <a:lnTo>
                  <a:pt x="3033" y="14517"/>
                </a:lnTo>
                <a:close/>
                <a:moveTo>
                  <a:pt x="5521" y="14517"/>
                </a:moveTo>
                <a:lnTo>
                  <a:pt x="5521" y="15355"/>
                </a:lnTo>
                <a:lnTo>
                  <a:pt x="4683" y="15355"/>
                </a:lnTo>
                <a:lnTo>
                  <a:pt x="4683" y="14517"/>
                </a:lnTo>
                <a:close/>
                <a:moveTo>
                  <a:pt x="7180" y="14517"/>
                </a:moveTo>
                <a:lnTo>
                  <a:pt x="7180" y="15355"/>
                </a:lnTo>
                <a:lnTo>
                  <a:pt x="6334" y="15355"/>
                </a:lnTo>
                <a:lnTo>
                  <a:pt x="6334" y="14517"/>
                </a:lnTo>
                <a:close/>
                <a:moveTo>
                  <a:pt x="2221" y="16003"/>
                </a:moveTo>
                <a:lnTo>
                  <a:pt x="2221" y="16850"/>
                </a:lnTo>
                <a:lnTo>
                  <a:pt x="1374" y="16850"/>
                </a:lnTo>
                <a:lnTo>
                  <a:pt x="1374" y="16003"/>
                </a:lnTo>
                <a:close/>
                <a:moveTo>
                  <a:pt x="3871" y="16003"/>
                </a:moveTo>
                <a:lnTo>
                  <a:pt x="3871" y="16850"/>
                </a:lnTo>
                <a:lnTo>
                  <a:pt x="3033" y="16850"/>
                </a:lnTo>
                <a:lnTo>
                  <a:pt x="3033" y="16003"/>
                </a:lnTo>
                <a:close/>
                <a:moveTo>
                  <a:pt x="5521" y="16003"/>
                </a:moveTo>
                <a:lnTo>
                  <a:pt x="5521" y="16850"/>
                </a:lnTo>
                <a:lnTo>
                  <a:pt x="4683" y="16850"/>
                </a:lnTo>
                <a:lnTo>
                  <a:pt x="4683" y="16003"/>
                </a:lnTo>
                <a:close/>
                <a:moveTo>
                  <a:pt x="7180" y="16003"/>
                </a:moveTo>
                <a:lnTo>
                  <a:pt x="7180" y="16850"/>
                </a:lnTo>
                <a:lnTo>
                  <a:pt x="6334" y="16850"/>
                </a:lnTo>
                <a:lnTo>
                  <a:pt x="6334" y="16003"/>
                </a:lnTo>
                <a:close/>
                <a:moveTo>
                  <a:pt x="2221" y="17498"/>
                </a:moveTo>
                <a:lnTo>
                  <a:pt x="2221" y="18336"/>
                </a:lnTo>
                <a:lnTo>
                  <a:pt x="1374" y="18336"/>
                </a:lnTo>
                <a:lnTo>
                  <a:pt x="1374" y="17498"/>
                </a:lnTo>
                <a:close/>
                <a:moveTo>
                  <a:pt x="3871" y="17498"/>
                </a:moveTo>
                <a:lnTo>
                  <a:pt x="3871" y="18336"/>
                </a:lnTo>
                <a:lnTo>
                  <a:pt x="3033" y="18336"/>
                </a:lnTo>
                <a:lnTo>
                  <a:pt x="3033" y="17498"/>
                </a:lnTo>
                <a:close/>
                <a:moveTo>
                  <a:pt x="5521" y="17498"/>
                </a:moveTo>
                <a:lnTo>
                  <a:pt x="5521" y="18336"/>
                </a:lnTo>
                <a:lnTo>
                  <a:pt x="4683" y="18336"/>
                </a:lnTo>
                <a:lnTo>
                  <a:pt x="4683" y="17498"/>
                </a:lnTo>
                <a:close/>
                <a:moveTo>
                  <a:pt x="7180" y="17498"/>
                </a:moveTo>
                <a:lnTo>
                  <a:pt x="7180" y="18336"/>
                </a:lnTo>
                <a:lnTo>
                  <a:pt x="6334" y="18336"/>
                </a:lnTo>
                <a:lnTo>
                  <a:pt x="6334" y="17498"/>
                </a:lnTo>
                <a:close/>
                <a:moveTo>
                  <a:pt x="2221" y="18984"/>
                </a:moveTo>
                <a:lnTo>
                  <a:pt x="2221" y="19831"/>
                </a:lnTo>
                <a:lnTo>
                  <a:pt x="1374" y="19831"/>
                </a:lnTo>
                <a:lnTo>
                  <a:pt x="1374" y="18984"/>
                </a:lnTo>
                <a:close/>
                <a:moveTo>
                  <a:pt x="3871" y="18984"/>
                </a:moveTo>
                <a:lnTo>
                  <a:pt x="3871" y="19831"/>
                </a:lnTo>
                <a:lnTo>
                  <a:pt x="3033" y="19831"/>
                </a:lnTo>
                <a:lnTo>
                  <a:pt x="3033" y="18984"/>
                </a:lnTo>
                <a:close/>
                <a:moveTo>
                  <a:pt x="5521" y="18984"/>
                </a:moveTo>
                <a:lnTo>
                  <a:pt x="5521" y="19831"/>
                </a:lnTo>
                <a:lnTo>
                  <a:pt x="4683" y="19831"/>
                </a:lnTo>
                <a:lnTo>
                  <a:pt x="4683" y="18984"/>
                </a:lnTo>
                <a:close/>
                <a:moveTo>
                  <a:pt x="7180" y="18984"/>
                </a:moveTo>
                <a:lnTo>
                  <a:pt x="7180" y="19831"/>
                </a:lnTo>
                <a:lnTo>
                  <a:pt x="6334" y="19831"/>
                </a:lnTo>
                <a:lnTo>
                  <a:pt x="6334" y="18984"/>
                </a:lnTo>
                <a:close/>
                <a:moveTo>
                  <a:pt x="2221" y="20479"/>
                </a:moveTo>
                <a:lnTo>
                  <a:pt x="2221" y="21317"/>
                </a:lnTo>
                <a:lnTo>
                  <a:pt x="1374" y="21317"/>
                </a:lnTo>
                <a:lnTo>
                  <a:pt x="1374" y="20479"/>
                </a:lnTo>
                <a:close/>
                <a:moveTo>
                  <a:pt x="3871" y="20479"/>
                </a:moveTo>
                <a:lnTo>
                  <a:pt x="3871" y="21317"/>
                </a:lnTo>
                <a:lnTo>
                  <a:pt x="3033" y="21317"/>
                </a:lnTo>
                <a:lnTo>
                  <a:pt x="3033" y="20479"/>
                </a:lnTo>
                <a:close/>
                <a:moveTo>
                  <a:pt x="5521" y="20479"/>
                </a:moveTo>
                <a:lnTo>
                  <a:pt x="5521" y="21317"/>
                </a:lnTo>
                <a:lnTo>
                  <a:pt x="4683" y="21317"/>
                </a:lnTo>
                <a:lnTo>
                  <a:pt x="4683" y="20479"/>
                </a:lnTo>
                <a:close/>
                <a:moveTo>
                  <a:pt x="7180" y="20479"/>
                </a:moveTo>
                <a:lnTo>
                  <a:pt x="7180" y="21317"/>
                </a:lnTo>
                <a:lnTo>
                  <a:pt x="6334" y="21317"/>
                </a:lnTo>
                <a:lnTo>
                  <a:pt x="6334" y="20479"/>
                </a:lnTo>
                <a:close/>
                <a:moveTo>
                  <a:pt x="2221" y="21965"/>
                </a:moveTo>
                <a:lnTo>
                  <a:pt x="2221" y="22803"/>
                </a:lnTo>
                <a:lnTo>
                  <a:pt x="1374" y="22803"/>
                </a:lnTo>
                <a:lnTo>
                  <a:pt x="1374" y="21965"/>
                </a:lnTo>
                <a:close/>
                <a:moveTo>
                  <a:pt x="3871" y="21965"/>
                </a:moveTo>
                <a:lnTo>
                  <a:pt x="3871" y="22803"/>
                </a:lnTo>
                <a:lnTo>
                  <a:pt x="3033" y="22803"/>
                </a:lnTo>
                <a:lnTo>
                  <a:pt x="3033" y="21965"/>
                </a:lnTo>
                <a:close/>
                <a:moveTo>
                  <a:pt x="5521" y="21965"/>
                </a:moveTo>
                <a:lnTo>
                  <a:pt x="5521" y="22803"/>
                </a:lnTo>
                <a:lnTo>
                  <a:pt x="4683" y="22803"/>
                </a:lnTo>
                <a:lnTo>
                  <a:pt x="4683" y="21965"/>
                </a:lnTo>
                <a:close/>
                <a:moveTo>
                  <a:pt x="7180" y="21965"/>
                </a:moveTo>
                <a:lnTo>
                  <a:pt x="7180" y="22803"/>
                </a:lnTo>
                <a:lnTo>
                  <a:pt x="6334" y="22803"/>
                </a:lnTo>
                <a:lnTo>
                  <a:pt x="6334" y="21965"/>
                </a:lnTo>
                <a:close/>
                <a:moveTo>
                  <a:pt x="2221" y="23460"/>
                </a:moveTo>
                <a:lnTo>
                  <a:pt x="2221" y="24298"/>
                </a:lnTo>
                <a:lnTo>
                  <a:pt x="1374" y="24298"/>
                </a:lnTo>
                <a:lnTo>
                  <a:pt x="1374" y="23460"/>
                </a:lnTo>
                <a:close/>
                <a:moveTo>
                  <a:pt x="3871" y="23460"/>
                </a:moveTo>
                <a:lnTo>
                  <a:pt x="3871" y="24298"/>
                </a:lnTo>
                <a:lnTo>
                  <a:pt x="3033" y="24298"/>
                </a:lnTo>
                <a:lnTo>
                  <a:pt x="3033" y="23460"/>
                </a:lnTo>
                <a:close/>
                <a:moveTo>
                  <a:pt x="5521" y="23460"/>
                </a:moveTo>
                <a:lnTo>
                  <a:pt x="5521" y="24298"/>
                </a:lnTo>
                <a:lnTo>
                  <a:pt x="4683" y="24298"/>
                </a:lnTo>
                <a:lnTo>
                  <a:pt x="4683" y="23460"/>
                </a:lnTo>
                <a:close/>
                <a:moveTo>
                  <a:pt x="7180" y="23460"/>
                </a:moveTo>
                <a:lnTo>
                  <a:pt x="7180" y="24298"/>
                </a:lnTo>
                <a:lnTo>
                  <a:pt x="6334" y="24298"/>
                </a:lnTo>
                <a:lnTo>
                  <a:pt x="6334" y="23460"/>
                </a:lnTo>
                <a:close/>
                <a:moveTo>
                  <a:pt x="2221" y="24946"/>
                </a:moveTo>
                <a:lnTo>
                  <a:pt x="2221" y="25784"/>
                </a:lnTo>
                <a:lnTo>
                  <a:pt x="1374" y="25784"/>
                </a:lnTo>
                <a:lnTo>
                  <a:pt x="1374" y="24946"/>
                </a:lnTo>
                <a:close/>
                <a:moveTo>
                  <a:pt x="3871" y="24946"/>
                </a:moveTo>
                <a:lnTo>
                  <a:pt x="3871" y="25784"/>
                </a:lnTo>
                <a:lnTo>
                  <a:pt x="3033" y="25784"/>
                </a:lnTo>
                <a:lnTo>
                  <a:pt x="3033" y="24946"/>
                </a:lnTo>
                <a:close/>
                <a:moveTo>
                  <a:pt x="5521" y="24946"/>
                </a:moveTo>
                <a:lnTo>
                  <a:pt x="5521" y="25784"/>
                </a:lnTo>
                <a:lnTo>
                  <a:pt x="4683" y="25784"/>
                </a:lnTo>
                <a:lnTo>
                  <a:pt x="4683" y="24946"/>
                </a:lnTo>
                <a:close/>
                <a:moveTo>
                  <a:pt x="7180" y="24946"/>
                </a:moveTo>
                <a:lnTo>
                  <a:pt x="7180" y="25784"/>
                </a:lnTo>
                <a:lnTo>
                  <a:pt x="6334" y="25784"/>
                </a:lnTo>
                <a:lnTo>
                  <a:pt x="6334" y="24946"/>
                </a:lnTo>
                <a:close/>
                <a:moveTo>
                  <a:pt x="2221" y="26432"/>
                </a:moveTo>
                <a:lnTo>
                  <a:pt x="2221" y="27279"/>
                </a:lnTo>
                <a:lnTo>
                  <a:pt x="1374" y="27279"/>
                </a:lnTo>
                <a:lnTo>
                  <a:pt x="1374" y="26432"/>
                </a:lnTo>
                <a:close/>
                <a:moveTo>
                  <a:pt x="3871" y="26432"/>
                </a:moveTo>
                <a:lnTo>
                  <a:pt x="3871" y="27279"/>
                </a:lnTo>
                <a:lnTo>
                  <a:pt x="3033" y="27279"/>
                </a:lnTo>
                <a:lnTo>
                  <a:pt x="3033" y="26432"/>
                </a:lnTo>
                <a:close/>
                <a:moveTo>
                  <a:pt x="5521" y="26432"/>
                </a:moveTo>
                <a:lnTo>
                  <a:pt x="5521" y="27279"/>
                </a:lnTo>
                <a:lnTo>
                  <a:pt x="4683" y="27279"/>
                </a:lnTo>
                <a:lnTo>
                  <a:pt x="4683" y="26432"/>
                </a:lnTo>
                <a:close/>
                <a:moveTo>
                  <a:pt x="7180" y="26432"/>
                </a:moveTo>
                <a:lnTo>
                  <a:pt x="7180" y="27279"/>
                </a:lnTo>
                <a:lnTo>
                  <a:pt x="6334" y="27279"/>
                </a:lnTo>
                <a:lnTo>
                  <a:pt x="6334" y="26432"/>
                </a:lnTo>
                <a:close/>
                <a:moveTo>
                  <a:pt x="2221" y="27927"/>
                </a:moveTo>
                <a:lnTo>
                  <a:pt x="2221" y="28765"/>
                </a:lnTo>
                <a:lnTo>
                  <a:pt x="1374" y="28765"/>
                </a:lnTo>
                <a:lnTo>
                  <a:pt x="1374" y="27927"/>
                </a:lnTo>
                <a:close/>
                <a:moveTo>
                  <a:pt x="3871" y="27927"/>
                </a:moveTo>
                <a:lnTo>
                  <a:pt x="3871" y="28765"/>
                </a:lnTo>
                <a:lnTo>
                  <a:pt x="3033" y="28765"/>
                </a:lnTo>
                <a:lnTo>
                  <a:pt x="3033" y="27927"/>
                </a:lnTo>
                <a:close/>
                <a:moveTo>
                  <a:pt x="5521" y="27927"/>
                </a:moveTo>
                <a:lnTo>
                  <a:pt x="5521" y="28765"/>
                </a:lnTo>
                <a:lnTo>
                  <a:pt x="4683" y="28765"/>
                </a:lnTo>
                <a:lnTo>
                  <a:pt x="4683" y="27927"/>
                </a:lnTo>
                <a:close/>
                <a:moveTo>
                  <a:pt x="7180" y="27927"/>
                </a:moveTo>
                <a:lnTo>
                  <a:pt x="7180" y="28765"/>
                </a:lnTo>
                <a:lnTo>
                  <a:pt x="6334" y="28765"/>
                </a:lnTo>
                <a:lnTo>
                  <a:pt x="6334" y="27927"/>
                </a:lnTo>
                <a:close/>
                <a:moveTo>
                  <a:pt x="441" y="1"/>
                </a:moveTo>
                <a:lnTo>
                  <a:pt x="441" y="873"/>
                </a:lnTo>
                <a:lnTo>
                  <a:pt x="821" y="873"/>
                </a:lnTo>
                <a:lnTo>
                  <a:pt x="821" y="8391"/>
                </a:lnTo>
                <a:lnTo>
                  <a:pt x="0" y="8391"/>
                </a:lnTo>
                <a:lnTo>
                  <a:pt x="0" y="30562"/>
                </a:lnTo>
                <a:lnTo>
                  <a:pt x="15544" y="30562"/>
                </a:lnTo>
                <a:lnTo>
                  <a:pt x="15544" y="24540"/>
                </a:lnTo>
                <a:lnTo>
                  <a:pt x="14974" y="24540"/>
                </a:lnTo>
                <a:lnTo>
                  <a:pt x="14974" y="23451"/>
                </a:lnTo>
                <a:lnTo>
                  <a:pt x="8753" y="23978"/>
                </a:lnTo>
                <a:lnTo>
                  <a:pt x="8753" y="24540"/>
                </a:lnTo>
                <a:lnTo>
                  <a:pt x="8554" y="24540"/>
                </a:lnTo>
                <a:lnTo>
                  <a:pt x="8554" y="8391"/>
                </a:lnTo>
                <a:lnTo>
                  <a:pt x="7733" y="8391"/>
                </a:lnTo>
                <a:lnTo>
                  <a:pt x="7733" y="873"/>
                </a:lnTo>
                <a:lnTo>
                  <a:pt x="8114" y="873"/>
                </a:lnTo>
                <a:lnTo>
                  <a:pt x="811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68"/>
          <p:cNvSpPr/>
          <p:nvPr/>
        </p:nvSpPr>
        <p:spPr>
          <a:xfrm>
            <a:off x="8771252" y="3703900"/>
            <a:ext cx="379165" cy="1499917"/>
          </a:xfrm>
          <a:custGeom>
            <a:avLst/>
            <a:gdLst/>
            <a:ahLst/>
            <a:cxnLst/>
            <a:rect l="l" t="t" r="r" b="b"/>
            <a:pathLst>
              <a:path w="9851" h="38969" extrusionOk="0">
                <a:moveTo>
                  <a:pt x="5211" y="6075"/>
                </a:moveTo>
                <a:lnTo>
                  <a:pt x="5211" y="15752"/>
                </a:lnTo>
                <a:lnTo>
                  <a:pt x="4632" y="15752"/>
                </a:lnTo>
                <a:lnTo>
                  <a:pt x="4632" y="6075"/>
                </a:lnTo>
                <a:close/>
                <a:moveTo>
                  <a:pt x="6559" y="6075"/>
                </a:moveTo>
                <a:lnTo>
                  <a:pt x="6559" y="15752"/>
                </a:lnTo>
                <a:lnTo>
                  <a:pt x="5980" y="15752"/>
                </a:lnTo>
                <a:lnTo>
                  <a:pt x="5980" y="6075"/>
                </a:lnTo>
                <a:close/>
                <a:moveTo>
                  <a:pt x="3863" y="6075"/>
                </a:moveTo>
                <a:lnTo>
                  <a:pt x="3863" y="15761"/>
                </a:lnTo>
                <a:lnTo>
                  <a:pt x="3284" y="15761"/>
                </a:lnTo>
                <a:lnTo>
                  <a:pt x="3284" y="6075"/>
                </a:lnTo>
                <a:close/>
                <a:moveTo>
                  <a:pt x="2075" y="17472"/>
                </a:moveTo>
                <a:lnTo>
                  <a:pt x="2075" y="18491"/>
                </a:lnTo>
                <a:lnTo>
                  <a:pt x="1496" y="18491"/>
                </a:lnTo>
                <a:lnTo>
                  <a:pt x="1496" y="17472"/>
                </a:lnTo>
                <a:close/>
                <a:moveTo>
                  <a:pt x="3120" y="17472"/>
                </a:moveTo>
                <a:lnTo>
                  <a:pt x="3120" y="18491"/>
                </a:lnTo>
                <a:lnTo>
                  <a:pt x="2541" y="18491"/>
                </a:lnTo>
                <a:lnTo>
                  <a:pt x="2541" y="17472"/>
                </a:lnTo>
                <a:close/>
                <a:moveTo>
                  <a:pt x="4166" y="17472"/>
                </a:moveTo>
                <a:lnTo>
                  <a:pt x="4166" y="18491"/>
                </a:lnTo>
                <a:lnTo>
                  <a:pt x="3587" y="18491"/>
                </a:lnTo>
                <a:lnTo>
                  <a:pt x="3587" y="17472"/>
                </a:lnTo>
                <a:close/>
                <a:moveTo>
                  <a:pt x="5211" y="17472"/>
                </a:moveTo>
                <a:lnTo>
                  <a:pt x="5211" y="18491"/>
                </a:lnTo>
                <a:lnTo>
                  <a:pt x="4632" y="18491"/>
                </a:lnTo>
                <a:lnTo>
                  <a:pt x="4632" y="17472"/>
                </a:lnTo>
                <a:close/>
                <a:moveTo>
                  <a:pt x="6257" y="17472"/>
                </a:moveTo>
                <a:lnTo>
                  <a:pt x="6257" y="18491"/>
                </a:lnTo>
                <a:lnTo>
                  <a:pt x="5678" y="18491"/>
                </a:lnTo>
                <a:lnTo>
                  <a:pt x="5678" y="17472"/>
                </a:lnTo>
                <a:close/>
                <a:moveTo>
                  <a:pt x="7302" y="17472"/>
                </a:moveTo>
                <a:lnTo>
                  <a:pt x="7302" y="18491"/>
                </a:lnTo>
                <a:lnTo>
                  <a:pt x="6723" y="18491"/>
                </a:lnTo>
                <a:lnTo>
                  <a:pt x="6723" y="17472"/>
                </a:lnTo>
                <a:close/>
                <a:moveTo>
                  <a:pt x="8348" y="17472"/>
                </a:moveTo>
                <a:lnTo>
                  <a:pt x="8348" y="18491"/>
                </a:lnTo>
                <a:lnTo>
                  <a:pt x="7769" y="18491"/>
                </a:lnTo>
                <a:lnTo>
                  <a:pt x="7769" y="17472"/>
                </a:lnTo>
                <a:close/>
                <a:moveTo>
                  <a:pt x="4166" y="19217"/>
                </a:moveTo>
                <a:lnTo>
                  <a:pt x="4166" y="20236"/>
                </a:lnTo>
                <a:lnTo>
                  <a:pt x="3587" y="20236"/>
                </a:lnTo>
                <a:lnTo>
                  <a:pt x="3587" y="19217"/>
                </a:lnTo>
                <a:close/>
                <a:moveTo>
                  <a:pt x="5211" y="19217"/>
                </a:moveTo>
                <a:lnTo>
                  <a:pt x="5211" y="20236"/>
                </a:lnTo>
                <a:lnTo>
                  <a:pt x="4632" y="20236"/>
                </a:lnTo>
                <a:lnTo>
                  <a:pt x="4632" y="19217"/>
                </a:lnTo>
                <a:close/>
                <a:moveTo>
                  <a:pt x="6257" y="19217"/>
                </a:moveTo>
                <a:lnTo>
                  <a:pt x="6257" y="20236"/>
                </a:lnTo>
                <a:lnTo>
                  <a:pt x="5678" y="20236"/>
                </a:lnTo>
                <a:lnTo>
                  <a:pt x="5678" y="19217"/>
                </a:lnTo>
                <a:close/>
                <a:moveTo>
                  <a:pt x="7302" y="19217"/>
                </a:moveTo>
                <a:lnTo>
                  <a:pt x="7302" y="20236"/>
                </a:lnTo>
                <a:lnTo>
                  <a:pt x="6723" y="20236"/>
                </a:lnTo>
                <a:lnTo>
                  <a:pt x="6723" y="19217"/>
                </a:lnTo>
                <a:close/>
                <a:moveTo>
                  <a:pt x="8348" y="19217"/>
                </a:moveTo>
                <a:lnTo>
                  <a:pt x="8348" y="20236"/>
                </a:lnTo>
                <a:lnTo>
                  <a:pt x="7769" y="20236"/>
                </a:lnTo>
                <a:lnTo>
                  <a:pt x="7769" y="19217"/>
                </a:lnTo>
                <a:close/>
                <a:moveTo>
                  <a:pt x="2075" y="19226"/>
                </a:moveTo>
                <a:lnTo>
                  <a:pt x="2075" y="20245"/>
                </a:lnTo>
                <a:lnTo>
                  <a:pt x="1496" y="20245"/>
                </a:lnTo>
                <a:lnTo>
                  <a:pt x="1496" y="19226"/>
                </a:lnTo>
                <a:close/>
                <a:moveTo>
                  <a:pt x="3120" y="19226"/>
                </a:moveTo>
                <a:lnTo>
                  <a:pt x="3120" y="20245"/>
                </a:lnTo>
                <a:lnTo>
                  <a:pt x="2541" y="20245"/>
                </a:lnTo>
                <a:lnTo>
                  <a:pt x="2541" y="19226"/>
                </a:lnTo>
                <a:close/>
                <a:moveTo>
                  <a:pt x="2075" y="20971"/>
                </a:moveTo>
                <a:lnTo>
                  <a:pt x="2075" y="21990"/>
                </a:lnTo>
                <a:lnTo>
                  <a:pt x="1496" y="21990"/>
                </a:lnTo>
                <a:lnTo>
                  <a:pt x="1496" y="20971"/>
                </a:lnTo>
                <a:close/>
                <a:moveTo>
                  <a:pt x="3120" y="20971"/>
                </a:moveTo>
                <a:lnTo>
                  <a:pt x="3120" y="21990"/>
                </a:lnTo>
                <a:lnTo>
                  <a:pt x="2541" y="21990"/>
                </a:lnTo>
                <a:lnTo>
                  <a:pt x="2541" y="20971"/>
                </a:lnTo>
                <a:close/>
                <a:moveTo>
                  <a:pt x="4166" y="20971"/>
                </a:moveTo>
                <a:lnTo>
                  <a:pt x="4166" y="21990"/>
                </a:lnTo>
                <a:lnTo>
                  <a:pt x="3587" y="21990"/>
                </a:lnTo>
                <a:lnTo>
                  <a:pt x="3587" y="20971"/>
                </a:lnTo>
                <a:close/>
                <a:moveTo>
                  <a:pt x="5211" y="20971"/>
                </a:moveTo>
                <a:lnTo>
                  <a:pt x="5211" y="21990"/>
                </a:lnTo>
                <a:lnTo>
                  <a:pt x="4632" y="21990"/>
                </a:lnTo>
                <a:lnTo>
                  <a:pt x="4632" y="20971"/>
                </a:lnTo>
                <a:close/>
                <a:moveTo>
                  <a:pt x="6257" y="20971"/>
                </a:moveTo>
                <a:lnTo>
                  <a:pt x="6257" y="21990"/>
                </a:lnTo>
                <a:lnTo>
                  <a:pt x="5678" y="21990"/>
                </a:lnTo>
                <a:lnTo>
                  <a:pt x="5678" y="20971"/>
                </a:lnTo>
                <a:close/>
                <a:moveTo>
                  <a:pt x="7302" y="20971"/>
                </a:moveTo>
                <a:lnTo>
                  <a:pt x="7302" y="21990"/>
                </a:lnTo>
                <a:lnTo>
                  <a:pt x="6723" y="21990"/>
                </a:lnTo>
                <a:lnTo>
                  <a:pt x="6723" y="20971"/>
                </a:lnTo>
                <a:close/>
                <a:moveTo>
                  <a:pt x="8348" y="20971"/>
                </a:moveTo>
                <a:lnTo>
                  <a:pt x="8348" y="21990"/>
                </a:lnTo>
                <a:lnTo>
                  <a:pt x="7769" y="21990"/>
                </a:lnTo>
                <a:lnTo>
                  <a:pt x="7769" y="20971"/>
                </a:lnTo>
                <a:close/>
                <a:moveTo>
                  <a:pt x="4166" y="22716"/>
                </a:moveTo>
                <a:lnTo>
                  <a:pt x="4166" y="23736"/>
                </a:lnTo>
                <a:lnTo>
                  <a:pt x="3587" y="23736"/>
                </a:lnTo>
                <a:lnTo>
                  <a:pt x="3587" y="22716"/>
                </a:lnTo>
                <a:close/>
                <a:moveTo>
                  <a:pt x="5211" y="22716"/>
                </a:moveTo>
                <a:lnTo>
                  <a:pt x="5211" y="23736"/>
                </a:lnTo>
                <a:lnTo>
                  <a:pt x="4632" y="23736"/>
                </a:lnTo>
                <a:lnTo>
                  <a:pt x="4632" y="22716"/>
                </a:lnTo>
                <a:close/>
                <a:moveTo>
                  <a:pt x="6257" y="22716"/>
                </a:moveTo>
                <a:lnTo>
                  <a:pt x="6257" y="23736"/>
                </a:lnTo>
                <a:lnTo>
                  <a:pt x="5678" y="23736"/>
                </a:lnTo>
                <a:lnTo>
                  <a:pt x="5678" y="22716"/>
                </a:lnTo>
                <a:close/>
                <a:moveTo>
                  <a:pt x="7302" y="22716"/>
                </a:moveTo>
                <a:lnTo>
                  <a:pt x="7302" y="23736"/>
                </a:lnTo>
                <a:lnTo>
                  <a:pt x="6723" y="23736"/>
                </a:lnTo>
                <a:lnTo>
                  <a:pt x="6723" y="22716"/>
                </a:lnTo>
                <a:close/>
                <a:moveTo>
                  <a:pt x="8348" y="22716"/>
                </a:moveTo>
                <a:lnTo>
                  <a:pt x="8348" y="23736"/>
                </a:lnTo>
                <a:lnTo>
                  <a:pt x="7769" y="23736"/>
                </a:lnTo>
                <a:lnTo>
                  <a:pt x="7769" y="22716"/>
                </a:lnTo>
                <a:close/>
                <a:moveTo>
                  <a:pt x="2075" y="22725"/>
                </a:moveTo>
                <a:lnTo>
                  <a:pt x="2075" y="23744"/>
                </a:lnTo>
                <a:lnTo>
                  <a:pt x="1496" y="23744"/>
                </a:lnTo>
                <a:lnTo>
                  <a:pt x="1496" y="22725"/>
                </a:lnTo>
                <a:close/>
                <a:moveTo>
                  <a:pt x="3120" y="22725"/>
                </a:moveTo>
                <a:lnTo>
                  <a:pt x="3120" y="23744"/>
                </a:lnTo>
                <a:lnTo>
                  <a:pt x="2541" y="23744"/>
                </a:lnTo>
                <a:lnTo>
                  <a:pt x="2541" y="22725"/>
                </a:lnTo>
                <a:close/>
                <a:moveTo>
                  <a:pt x="2075" y="24470"/>
                </a:moveTo>
                <a:lnTo>
                  <a:pt x="2075" y="25490"/>
                </a:lnTo>
                <a:lnTo>
                  <a:pt x="1496" y="25490"/>
                </a:lnTo>
                <a:lnTo>
                  <a:pt x="1496" y="24470"/>
                </a:lnTo>
                <a:close/>
                <a:moveTo>
                  <a:pt x="3120" y="24470"/>
                </a:moveTo>
                <a:lnTo>
                  <a:pt x="3120" y="25490"/>
                </a:lnTo>
                <a:lnTo>
                  <a:pt x="2541" y="25490"/>
                </a:lnTo>
                <a:lnTo>
                  <a:pt x="2541" y="24470"/>
                </a:lnTo>
                <a:close/>
                <a:moveTo>
                  <a:pt x="4166" y="24470"/>
                </a:moveTo>
                <a:lnTo>
                  <a:pt x="4166" y="25490"/>
                </a:lnTo>
                <a:lnTo>
                  <a:pt x="3587" y="25490"/>
                </a:lnTo>
                <a:lnTo>
                  <a:pt x="3587" y="24470"/>
                </a:lnTo>
                <a:close/>
                <a:moveTo>
                  <a:pt x="5211" y="24470"/>
                </a:moveTo>
                <a:lnTo>
                  <a:pt x="5211" y="25490"/>
                </a:lnTo>
                <a:lnTo>
                  <a:pt x="4632" y="25490"/>
                </a:lnTo>
                <a:lnTo>
                  <a:pt x="4632" y="24470"/>
                </a:lnTo>
                <a:close/>
                <a:moveTo>
                  <a:pt x="6257" y="24470"/>
                </a:moveTo>
                <a:lnTo>
                  <a:pt x="6257" y="25490"/>
                </a:lnTo>
                <a:lnTo>
                  <a:pt x="5678" y="25490"/>
                </a:lnTo>
                <a:lnTo>
                  <a:pt x="5678" y="24470"/>
                </a:lnTo>
                <a:close/>
                <a:moveTo>
                  <a:pt x="7302" y="24470"/>
                </a:moveTo>
                <a:lnTo>
                  <a:pt x="7302" y="25490"/>
                </a:lnTo>
                <a:lnTo>
                  <a:pt x="6723" y="25490"/>
                </a:lnTo>
                <a:lnTo>
                  <a:pt x="6723" y="24470"/>
                </a:lnTo>
                <a:close/>
                <a:moveTo>
                  <a:pt x="8348" y="24470"/>
                </a:moveTo>
                <a:lnTo>
                  <a:pt x="8348" y="25490"/>
                </a:lnTo>
                <a:lnTo>
                  <a:pt x="7769" y="25490"/>
                </a:lnTo>
                <a:lnTo>
                  <a:pt x="7769" y="24470"/>
                </a:lnTo>
                <a:close/>
                <a:moveTo>
                  <a:pt x="4166" y="26216"/>
                </a:moveTo>
                <a:lnTo>
                  <a:pt x="4166" y="27235"/>
                </a:lnTo>
                <a:lnTo>
                  <a:pt x="3587" y="27235"/>
                </a:lnTo>
                <a:lnTo>
                  <a:pt x="3587" y="26216"/>
                </a:lnTo>
                <a:close/>
                <a:moveTo>
                  <a:pt x="5211" y="26216"/>
                </a:moveTo>
                <a:lnTo>
                  <a:pt x="5211" y="27235"/>
                </a:lnTo>
                <a:lnTo>
                  <a:pt x="4632" y="27235"/>
                </a:lnTo>
                <a:lnTo>
                  <a:pt x="4632" y="26216"/>
                </a:lnTo>
                <a:close/>
                <a:moveTo>
                  <a:pt x="6257" y="26216"/>
                </a:moveTo>
                <a:lnTo>
                  <a:pt x="6257" y="27235"/>
                </a:lnTo>
                <a:lnTo>
                  <a:pt x="5678" y="27235"/>
                </a:lnTo>
                <a:lnTo>
                  <a:pt x="5678" y="26216"/>
                </a:lnTo>
                <a:close/>
                <a:moveTo>
                  <a:pt x="7302" y="26216"/>
                </a:moveTo>
                <a:lnTo>
                  <a:pt x="7302" y="27235"/>
                </a:lnTo>
                <a:lnTo>
                  <a:pt x="6723" y="27235"/>
                </a:lnTo>
                <a:lnTo>
                  <a:pt x="6723" y="26216"/>
                </a:lnTo>
                <a:close/>
                <a:moveTo>
                  <a:pt x="8348" y="26216"/>
                </a:moveTo>
                <a:lnTo>
                  <a:pt x="8348" y="27235"/>
                </a:lnTo>
                <a:lnTo>
                  <a:pt x="7769" y="27235"/>
                </a:lnTo>
                <a:lnTo>
                  <a:pt x="7769" y="26216"/>
                </a:lnTo>
                <a:close/>
                <a:moveTo>
                  <a:pt x="2075" y="26224"/>
                </a:moveTo>
                <a:lnTo>
                  <a:pt x="2075" y="27244"/>
                </a:lnTo>
                <a:lnTo>
                  <a:pt x="1496" y="27244"/>
                </a:lnTo>
                <a:lnTo>
                  <a:pt x="1496" y="26224"/>
                </a:lnTo>
                <a:close/>
                <a:moveTo>
                  <a:pt x="3120" y="26224"/>
                </a:moveTo>
                <a:lnTo>
                  <a:pt x="3120" y="27244"/>
                </a:lnTo>
                <a:lnTo>
                  <a:pt x="2541" y="27244"/>
                </a:lnTo>
                <a:lnTo>
                  <a:pt x="2541" y="26224"/>
                </a:lnTo>
                <a:close/>
                <a:moveTo>
                  <a:pt x="4166" y="27970"/>
                </a:moveTo>
                <a:lnTo>
                  <a:pt x="4166" y="28981"/>
                </a:lnTo>
                <a:lnTo>
                  <a:pt x="3587" y="28981"/>
                </a:lnTo>
                <a:lnTo>
                  <a:pt x="3587" y="27970"/>
                </a:lnTo>
                <a:close/>
                <a:moveTo>
                  <a:pt x="5211" y="27970"/>
                </a:moveTo>
                <a:lnTo>
                  <a:pt x="5211" y="28981"/>
                </a:lnTo>
                <a:lnTo>
                  <a:pt x="4632" y="28981"/>
                </a:lnTo>
                <a:lnTo>
                  <a:pt x="4632" y="27970"/>
                </a:lnTo>
                <a:close/>
                <a:moveTo>
                  <a:pt x="6257" y="27970"/>
                </a:moveTo>
                <a:lnTo>
                  <a:pt x="6257" y="28981"/>
                </a:lnTo>
                <a:lnTo>
                  <a:pt x="5678" y="28981"/>
                </a:lnTo>
                <a:lnTo>
                  <a:pt x="5678" y="27970"/>
                </a:lnTo>
                <a:close/>
                <a:moveTo>
                  <a:pt x="7302" y="27970"/>
                </a:moveTo>
                <a:lnTo>
                  <a:pt x="7302" y="28981"/>
                </a:lnTo>
                <a:lnTo>
                  <a:pt x="6723" y="28981"/>
                </a:lnTo>
                <a:lnTo>
                  <a:pt x="6723" y="27970"/>
                </a:lnTo>
                <a:close/>
                <a:moveTo>
                  <a:pt x="8348" y="27970"/>
                </a:moveTo>
                <a:lnTo>
                  <a:pt x="8348" y="28981"/>
                </a:lnTo>
                <a:lnTo>
                  <a:pt x="7769" y="28981"/>
                </a:lnTo>
                <a:lnTo>
                  <a:pt x="7769" y="27970"/>
                </a:lnTo>
                <a:close/>
                <a:moveTo>
                  <a:pt x="2075" y="27970"/>
                </a:moveTo>
                <a:lnTo>
                  <a:pt x="2075" y="28989"/>
                </a:lnTo>
                <a:lnTo>
                  <a:pt x="1496" y="28989"/>
                </a:lnTo>
                <a:lnTo>
                  <a:pt x="1496" y="27970"/>
                </a:lnTo>
                <a:close/>
                <a:moveTo>
                  <a:pt x="3120" y="27970"/>
                </a:moveTo>
                <a:lnTo>
                  <a:pt x="3120" y="28989"/>
                </a:lnTo>
                <a:lnTo>
                  <a:pt x="2541" y="28989"/>
                </a:lnTo>
                <a:lnTo>
                  <a:pt x="2541" y="27970"/>
                </a:lnTo>
                <a:close/>
                <a:moveTo>
                  <a:pt x="2075" y="29724"/>
                </a:moveTo>
                <a:lnTo>
                  <a:pt x="2075" y="30735"/>
                </a:lnTo>
                <a:lnTo>
                  <a:pt x="1496" y="30735"/>
                </a:lnTo>
                <a:lnTo>
                  <a:pt x="1496" y="29724"/>
                </a:lnTo>
                <a:close/>
                <a:moveTo>
                  <a:pt x="3120" y="29724"/>
                </a:moveTo>
                <a:lnTo>
                  <a:pt x="3120" y="30735"/>
                </a:lnTo>
                <a:lnTo>
                  <a:pt x="2541" y="30735"/>
                </a:lnTo>
                <a:lnTo>
                  <a:pt x="2541" y="29724"/>
                </a:lnTo>
                <a:close/>
                <a:moveTo>
                  <a:pt x="4166" y="29715"/>
                </a:moveTo>
                <a:lnTo>
                  <a:pt x="4166" y="30735"/>
                </a:lnTo>
                <a:lnTo>
                  <a:pt x="3587" y="30735"/>
                </a:lnTo>
                <a:lnTo>
                  <a:pt x="3587" y="29715"/>
                </a:lnTo>
                <a:close/>
                <a:moveTo>
                  <a:pt x="5211" y="29715"/>
                </a:moveTo>
                <a:lnTo>
                  <a:pt x="5211" y="30735"/>
                </a:lnTo>
                <a:lnTo>
                  <a:pt x="4632" y="30735"/>
                </a:lnTo>
                <a:lnTo>
                  <a:pt x="4632" y="29715"/>
                </a:lnTo>
                <a:close/>
                <a:moveTo>
                  <a:pt x="6257" y="29715"/>
                </a:moveTo>
                <a:lnTo>
                  <a:pt x="6257" y="30735"/>
                </a:lnTo>
                <a:lnTo>
                  <a:pt x="5678" y="30735"/>
                </a:lnTo>
                <a:lnTo>
                  <a:pt x="5678" y="29715"/>
                </a:lnTo>
                <a:close/>
                <a:moveTo>
                  <a:pt x="7302" y="29715"/>
                </a:moveTo>
                <a:lnTo>
                  <a:pt x="7302" y="30735"/>
                </a:lnTo>
                <a:lnTo>
                  <a:pt x="6723" y="30735"/>
                </a:lnTo>
                <a:lnTo>
                  <a:pt x="6723" y="29715"/>
                </a:lnTo>
                <a:close/>
                <a:moveTo>
                  <a:pt x="8348" y="29715"/>
                </a:moveTo>
                <a:lnTo>
                  <a:pt x="8348" y="30735"/>
                </a:lnTo>
                <a:lnTo>
                  <a:pt x="7769" y="30735"/>
                </a:lnTo>
                <a:lnTo>
                  <a:pt x="7769" y="29715"/>
                </a:lnTo>
                <a:close/>
                <a:moveTo>
                  <a:pt x="4166" y="31460"/>
                </a:moveTo>
                <a:lnTo>
                  <a:pt x="4166" y="32480"/>
                </a:lnTo>
                <a:lnTo>
                  <a:pt x="3587" y="32480"/>
                </a:lnTo>
                <a:lnTo>
                  <a:pt x="3587" y="31460"/>
                </a:lnTo>
                <a:close/>
                <a:moveTo>
                  <a:pt x="5211" y="31460"/>
                </a:moveTo>
                <a:lnTo>
                  <a:pt x="5211" y="32480"/>
                </a:lnTo>
                <a:lnTo>
                  <a:pt x="4632" y="32480"/>
                </a:lnTo>
                <a:lnTo>
                  <a:pt x="4632" y="31460"/>
                </a:lnTo>
                <a:close/>
                <a:moveTo>
                  <a:pt x="6257" y="31460"/>
                </a:moveTo>
                <a:lnTo>
                  <a:pt x="6257" y="32480"/>
                </a:lnTo>
                <a:lnTo>
                  <a:pt x="5678" y="32480"/>
                </a:lnTo>
                <a:lnTo>
                  <a:pt x="5678" y="31460"/>
                </a:lnTo>
                <a:close/>
                <a:moveTo>
                  <a:pt x="7302" y="31460"/>
                </a:moveTo>
                <a:lnTo>
                  <a:pt x="7302" y="32480"/>
                </a:lnTo>
                <a:lnTo>
                  <a:pt x="6723" y="32480"/>
                </a:lnTo>
                <a:lnTo>
                  <a:pt x="6723" y="31460"/>
                </a:lnTo>
                <a:close/>
                <a:moveTo>
                  <a:pt x="8348" y="31460"/>
                </a:moveTo>
                <a:lnTo>
                  <a:pt x="8348" y="32480"/>
                </a:lnTo>
                <a:lnTo>
                  <a:pt x="7769" y="32480"/>
                </a:lnTo>
                <a:lnTo>
                  <a:pt x="7769" y="31460"/>
                </a:lnTo>
                <a:close/>
                <a:moveTo>
                  <a:pt x="2075" y="31469"/>
                </a:moveTo>
                <a:lnTo>
                  <a:pt x="2075" y="32489"/>
                </a:lnTo>
                <a:lnTo>
                  <a:pt x="1496" y="32489"/>
                </a:lnTo>
                <a:lnTo>
                  <a:pt x="1496" y="31469"/>
                </a:lnTo>
                <a:close/>
                <a:moveTo>
                  <a:pt x="3120" y="31469"/>
                </a:moveTo>
                <a:lnTo>
                  <a:pt x="3120" y="32489"/>
                </a:lnTo>
                <a:lnTo>
                  <a:pt x="2541" y="32489"/>
                </a:lnTo>
                <a:lnTo>
                  <a:pt x="2541" y="31469"/>
                </a:lnTo>
                <a:close/>
                <a:moveTo>
                  <a:pt x="2075" y="33223"/>
                </a:moveTo>
                <a:lnTo>
                  <a:pt x="2075" y="34234"/>
                </a:lnTo>
                <a:lnTo>
                  <a:pt x="1496" y="34234"/>
                </a:lnTo>
                <a:lnTo>
                  <a:pt x="1496" y="33223"/>
                </a:lnTo>
                <a:close/>
                <a:moveTo>
                  <a:pt x="3120" y="33214"/>
                </a:moveTo>
                <a:lnTo>
                  <a:pt x="3120" y="34234"/>
                </a:lnTo>
                <a:lnTo>
                  <a:pt x="2541" y="34234"/>
                </a:lnTo>
                <a:lnTo>
                  <a:pt x="2541" y="33214"/>
                </a:lnTo>
                <a:close/>
                <a:moveTo>
                  <a:pt x="4166" y="33214"/>
                </a:moveTo>
                <a:lnTo>
                  <a:pt x="4166" y="34234"/>
                </a:lnTo>
                <a:lnTo>
                  <a:pt x="3587" y="34234"/>
                </a:lnTo>
                <a:lnTo>
                  <a:pt x="3587" y="33214"/>
                </a:lnTo>
                <a:close/>
                <a:moveTo>
                  <a:pt x="5211" y="33214"/>
                </a:moveTo>
                <a:lnTo>
                  <a:pt x="5211" y="34234"/>
                </a:lnTo>
                <a:lnTo>
                  <a:pt x="4632" y="34234"/>
                </a:lnTo>
                <a:lnTo>
                  <a:pt x="4632" y="33214"/>
                </a:lnTo>
                <a:close/>
                <a:moveTo>
                  <a:pt x="6257" y="33214"/>
                </a:moveTo>
                <a:lnTo>
                  <a:pt x="6257" y="34234"/>
                </a:lnTo>
                <a:lnTo>
                  <a:pt x="5678" y="34234"/>
                </a:lnTo>
                <a:lnTo>
                  <a:pt x="5678" y="33214"/>
                </a:lnTo>
                <a:close/>
                <a:moveTo>
                  <a:pt x="7302" y="33214"/>
                </a:moveTo>
                <a:lnTo>
                  <a:pt x="7302" y="34234"/>
                </a:lnTo>
                <a:lnTo>
                  <a:pt x="6723" y="34234"/>
                </a:lnTo>
                <a:lnTo>
                  <a:pt x="6723" y="33214"/>
                </a:lnTo>
                <a:close/>
                <a:moveTo>
                  <a:pt x="8348" y="33214"/>
                </a:moveTo>
                <a:lnTo>
                  <a:pt x="8348" y="34234"/>
                </a:lnTo>
                <a:lnTo>
                  <a:pt x="7769" y="34234"/>
                </a:lnTo>
                <a:lnTo>
                  <a:pt x="7769" y="33214"/>
                </a:lnTo>
                <a:close/>
                <a:moveTo>
                  <a:pt x="4166" y="34960"/>
                </a:moveTo>
                <a:lnTo>
                  <a:pt x="4166" y="35979"/>
                </a:lnTo>
                <a:lnTo>
                  <a:pt x="3587" y="35979"/>
                </a:lnTo>
                <a:lnTo>
                  <a:pt x="3587" y="34960"/>
                </a:lnTo>
                <a:close/>
                <a:moveTo>
                  <a:pt x="5211" y="34960"/>
                </a:moveTo>
                <a:lnTo>
                  <a:pt x="5211" y="35979"/>
                </a:lnTo>
                <a:lnTo>
                  <a:pt x="4632" y="35979"/>
                </a:lnTo>
                <a:lnTo>
                  <a:pt x="4632" y="34960"/>
                </a:lnTo>
                <a:close/>
                <a:moveTo>
                  <a:pt x="6257" y="34960"/>
                </a:moveTo>
                <a:lnTo>
                  <a:pt x="6257" y="35979"/>
                </a:lnTo>
                <a:lnTo>
                  <a:pt x="5678" y="35979"/>
                </a:lnTo>
                <a:lnTo>
                  <a:pt x="5678" y="34960"/>
                </a:lnTo>
                <a:close/>
                <a:moveTo>
                  <a:pt x="7302" y="34960"/>
                </a:moveTo>
                <a:lnTo>
                  <a:pt x="7302" y="35979"/>
                </a:lnTo>
                <a:lnTo>
                  <a:pt x="6723" y="35979"/>
                </a:lnTo>
                <a:lnTo>
                  <a:pt x="6723" y="34960"/>
                </a:lnTo>
                <a:close/>
                <a:moveTo>
                  <a:pt x="8348" y="34960"/>
                </a:moveTo>
                <a:lnTo>
                  <a:pt x="8348" y="35979"/>
                </a:lnTo>
                <a:lnTo>
                  <a:pt x="7769" y="35979"/>
                </a:lnTo>
                <a:lnTo>
                  <a:pt x="7769" y="34960"/>
                </a:lnTo>
                <a:close/>
                <a:moveTo>
                  <a:pt x="2075" y="34968"/>
                </a:moveTo>
                <a:lnTo>
                  <a:pt x="2075" y="35988"/>
                </a:lnTo>
                <a:lnTo>
                  <a:pt x="1496" y="35988"/>
                </a:lnTo>
                <a:lnTo>
                  <a:pt x="1496" y="34968"/>
                </a:lnTo>
                <a:close/>
                <a:moveTo>
                  <a:pt x="3120" y="34968"/>
                </a:moveTo>
                <a:lnTo>
                  <a:pt x="3120" y="35988"/>
                </a:lnTo>
                <a:lnTo>
                  <a:pt x="2541" y="35988"/>
                </a:lnTo>
                <a:lnTo>
                  <a:pt x="2541" y="34968"/>
                </a:lnTo>
                <a:close/>
                <a:moveTo>
                  <a:pt x="2075" y="36714"/>
                </a:moveTo>
                <a:lnTo>
                  <a:pt x="2075" y="37733"/>
                </a:lnTo>
                <a:lnTo>
                  <a:pt x="1496" y="37733"/>
                </a:lnTo>
                <a:lnTo>
                  <a:pt x="1496" y="36714"/>
                </a:lnTo>
                <a:close/>
                <a:moveTo>
                  <a:pt x="3120" y="36714"/>
                </a:moveTo>
                <a:lnTo>
                  <a:pt x="3120" y="37733"/>
                </a:lnTo>
                <a:lnTo>
                  <a:pt x="2541" y="37733"/>
                </a:lnTo>
                <a:lnTo>
                  <a:pt x="2541" y="36714"/>
                </a:lnTo>
                <a:close/>
                <a:moveTo>
                  <a:pt x="4166" y="36714"/>
                </a:moveTo>
                <a:lnTo>
                  <a:pt x="4166" y="37733"/>
                </a:lnTo>
                <a:lnTo>
                  <a:pt x="3587" y="37733"/>
                </a:lnTo>
                <a:lnTo>
                  <a:pt x="3587" y="36714"/>
                </a:lnTo>
                <a:close/>
                <a:moveTo>
                  <a:pt x="5211" y="36714"/>
                </a:moveTo>
                <a:lnTo>
                  <a:pt x="5211" y="37733"/>
                </a:lnTo>
                <a:lnTo>
                  <a:pt x="4632" y="37733"/>
                </a:lnTo>
                <a:lnTo>
                  <a:pt x="4632" y="36714"/>
                </a:lnTo>
                <a:close/>
                <a:moveTo>
                  <a:pt x="6257" y="36714"/>
                </a:moveTo>
                <a:lnTo>
                  <a:pt x="6257" y="37733"/>
                </a:lnTo>
                <a:lnTo>
                  <a:pt x="5678" y="37733"/>
                </a:lnTo>
                <a:lnTo>
                  <a:pt x="5678" y="36714"/>
                </a:lnTo>
                <a:close/>
                <a:moveTo>
                  <a:pt x="7302" y="36714"/>
                </a:moveTo>
                <a:lnTo>
                  <a:pt x="7302" y="37733"/>
                </a:lnTo>
                <a:lnTo>
                  <a:pt x="6723" y="37733"/>
                </a:lnTo>
                <a:lnTo>
                  <a:pt x="6723" y="36714"/>
                </a:lnTo>
                <a:close/>
                <a:moveTo>
                  <a:pt x="8348" y="36714"/>
                </a:moveTo>
                <a:lnTo>
                  <a:pt x="8348" y="37733"/>
                </a:lnTo>
                <a:lnTo>
                  <a:pt x="7769" y="37733"/>
                </a:lnTo>
                <a:lnTo>
                  <a:pt x="7769" y="36714"/>
                </a:lnTo>
                <a:close/>
                <a:moveTo>
                  <a:pt x="4926" y="0"/>
                </a:moveTo>
                <a:cubicBezTo>
                  <a:pt x="3941" y="0"/>
                  <a:pt x="3137" y="778"/>
                  <a:pt x="3120" y="1763"/>
                </a:cubicBezTo>
                <a:lnTo>
                  <a:pt x="3120" y="5133"/>
                </a:lnTo>
                <a:lnTo>
                  <a:pt x="1971" y="5133"/>
                </a:lnTo>
                <a:lnTo>
                  <a:pt x="1971" y="13177"/>
                </a:lnTo>
                <a:cubicBezTo>
                  <a:pt x="727" y="14102"/>
                  <a:pt x="1" y="15562"/>
                  <a:pt x="1" y="17117"/>
                </a:cubicBezTo>
                <a:lnTo>
                  <a:pt x="1" y="38969"/>
                </a:lnTo>
                <a:lnTo>
                  <a:pt x="9851" y="38969"/>
                </a:lnTo>
                <a:lnTo>
                  <a:pt x="9851" y="17117"/>
                </a:lnTo>
                <a:cubicBezTo>
                  <a:pt x="9851" y="15562"/>
                  <a:pt x="9117" y="14102"/>
                  <a:pt x="7881" y="13177"/>
                </a:cubicBezTo>
                <a:lnTo>
                  <a:pt x="7881" y="5133"/>
                </a:lnTo>
                <a:lnTo>
                  <a:pt x="6732" y="5133"/>
                </a:lnTo>
                <a:lnTo>
                  <a:pt x="6732" y="1763"/>
                </a:lnTo>
                <a:cubicBezTo>
                  <a:pt x="6706" y="778"/>
                  <a:pt x="5902" y="0"/>
                  <a:pt x="49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68"/>
          <p:cNvSpPr/>
          <p:nvPr/>
        </p:nvSpPr>
        <p:spPr>
          <a:xfrm>
            <a:off x="8192799" y="4755400"/>
            <a:ext cx="661528" cy="431704"/>
          </a:xfrm>
          <a:custGeom>
            <a:avLst/>
            <a:gdLst/>
            <a:ahLst/>
            <a:cxnLst/>
            <a:rect l="l" t="t" r="r" b="b"/>
            <a:pathLst>
              <a:path w="17187" h="11216" extrusionOk="0">
                <a:moveTo>
                  <a:pt x="15674" y="3319"/>
                </a:moveTo>
                <a:lnTo>
                  <a:pt x="15674" y="3898"/>
                </a:lnTo>
                <a:lnTo>
                  <a:pt x="1513" y="3898"/>
                </a:lnTo>
                <a:lnTo>
                  <a:pt x="1513" y="3319"/>
                </a:lnTo>
                <a:close/>
                <a:moveTo>
                  <a:pt x="15674" y="4442"/>
                </a:moveTo>
                <a:lnTo>
                  <a:pt x="15674" y="5021"/>
                </a:lnTo>
                <a:lnTo>
                  <a:pt x="1513" y="5021"/>
                </a:lnTo>
                <a:lnTo>
                  <a:pt x="1513" y="4442"/>
                </a:lnTo>
                <a:close/>
                <a:moveTo>
                  <a:pt x="15674" y="5574"/>
                </a:moveTo>
                <a:lnTo>
                  <a:pt x="15674" y="6153"/>
                </a:lnTo>
                <a:lnTo>
                  <a:pt x="1513" y="6153"/>
                </a:lnTo>
                <a:lnTo>
                  <a:pt x="1513" y="5574"/>
                </a:lnTo>
                <a:close/>
                <a:moveTo>
                  <a:pt x="15674" y="6697"/>
                </a:moveTo>
                <a:lnTo>
                  <a:pt x="15674" y="7276"/>
                </a:lnTo>
                <a:lnTo>
                  <a:pt x="1513" y="7276"/>
                </a:lnTo>
                <a:lnTo>
                  <a:pt x="1513" y="6697"/>
                </a:lnTo>
                <a:close/>
                <a:moveTo>
                  <a:pt x="1124" y="1"/>
                </a:moveTo>
                <a:lnTo>
                  <a:pt x="1124" y="1815"/>
                </a:lnTo>
                <a:lnTo>
                  <a:pt x="1" y="1815"/>
                </a:lnTo>
                <a:lnTo>
                  <a:pt x="1" y="11216"/>
                </a:lnTo>
                <a:lnTo>
                  <a:pt x="17187" y="11216"/>
                </a:lnTo>
                <a:lnTo>
                  <a:pt x="17187" y="1815"/>
                </a:lnTo>
                <a:lnTo>
                  <a:pt x="11579" y="1815"/>
                </a:lnTo>
                <a:lnTo>
                  <a:pt x="112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68"/>
          <p:cNvSpPr/>
          <p:nvPr/>
        </p:nvSpPr>
        <p:spPr>
          <a:xfrm>
            <a:off x="326311" y="784411"/>
            <a:ext cx="191321" cy="191321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68"/>
          <p:cNvSpPr/>
          <p:nvPr/>
        </p:nvSpPr>
        <p:spPr>
          <a:xfrm>
            <a:off x="713237" y="338812"/>
            <a:ext cx="94955" cy="94955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68"/>
          <p:cNvSpPr/>
          <p:nvPr/>
        </p:nvSpPr>
        <p:spPr>
          <a:xfrm>
            <a:off x="374660" y="1295402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68"/>
          <p:cNvSpPr/>
          <p:nvPr/>
        </p:nvSpPr>
        <p:spPr>
          <a:xfrm>
            <a:off x="995355" y="593104"/>
            <a:ext cx="191321" cy="191291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68"/>
          <p:cNvSpPr/>
          <p:nvPr/>
        </p:nvSpPr>
        <p:spPr>
          <a:xfrm>
            <a:off x="8642816" y="338812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53" y="0"/>
                </a:moveTo>
                <a:lnTo>
                  <a:pt x="1553" y="0"/>
                </a:lnTo>
                <a:cubicBezTo>
                  <a:pt x="1542" y="1518"/>
                  <a:pt x="46" y="1529"/>
                  <a:pt x="2" y="1529"/>
                </a:cubicBezTo>
                <a:cubicBezTo>
                  <a:pt x="1" y="1529"/>
                  <a:pt x="1" y="1529"/>
                  <a:pt x="1" y="1529"/>
                </a:cubicBezTo>
                <a:lnTo>
                  <a:pt x="1" y="1529"/>
                </a:lnTo>
                <a:cubicBezTo>
                  <a:pt x="1542" y="1541"/>
                  <a:pt x="1530" y="3093"/>
                  <a:pt x="1530" y="3093"/>
                </a:cubicBezTo>
                <a:cubicBezTo>
                  <a:pt x="1542" y="1564"/>
                  <a:pt x="3038" y="1552"/>
                  <a:pt x="3082" y="1552"/>
                </a:cubicBezTo>
                <a:cubicBezTo>
                  <a:pt x="3082" y="1552"/>
                  <a:pt x="3083" y="1552"/>
                  <a:pt x="3083" y="1552"/>
                </a:cubicBezTo>
                <a:cubicBezTo>
                  <a:pt x="1545" y="1541"/>
                  <a:pt x="1553" y="7"/>
                  <a:pt x="15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68"/>
          <p:cNvSpPr/>
          <p:nvPr/>
        </p:nvSpPr>
        <p:spPr>
          <a:xfrm>
            <a:off x="8676254" y="943832"/>
            <a:ext cx="94986" cy="94617"/>
          </a:xfrm>
          <a:custGeom>
            <a:avLst/>
            <a:gdLst/>
            <a:ahLst/>
            <a:cxnLst/>
            <a:rect l="l" t="t" r="r" b="b"/>
            <a:pathLst>
              <a:path w="3095" h="3083" extrusionOk="0">
                <a:moveTo>
                  <a:pt x="1553" y="1"/>
                </a:moveTo>
                <a:cubicBezTo>
                  <a:pt x="1553" y="1542"/>
                  <a:pt x="1" y="1542"/>
                  <a:pt x="1" y="1542"/>
                </a:cubicBezTo>
                <a:cubicBezTo>
                  <a:pt x="1553" y="1542"/>
                  <a:pt x="1553" y="3082"/>
                  <a:pt x="1553" y="3082"/>
                </a:cubicBezTo>
                <a:cubicBezTo>
                  <a:pt x="1553" y="1542"/>
                  <a:pt x="3094" y="1542"/>
                  <a:pt x="3094" y="1542"/>
                </a:cubicBezTo>
                <a:cubicBezTo>
                  <a:pt x="1553" y="1542"/>
                  <a:pt x="1553" y="1"/>
                  <a:pt x="15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68"/>
          <p:cNvSpPr/>
          <p:nvPr/>
        </p:nvSpPr>
        <p:spPr>
          <a:xfrm>
            <a:off x="8192798" y="379777"/>
            <a:ext cx="191291" cy="191321"/>
          </a:xfrm>
          <a:custGeom>
            <a:avLst/>
            <a:gdLst/>
            <a:ahLst/>
            <a:cxnLst/>
            <a:rect l="l" t="t" r="r" b="b"/>
            <a:pathLst>
              <a:path w="6233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8"/>
          <p:cNvSpPr/>
          <p:nvPr/>
        </p:nvSpPr>
        <p:spPr>
          <a:xfrm>
            <a:off x="8833498" y="629948"/>
            <a:ext cx="75057" cy="75057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bg>
      <p:bgPr>
        <a:solidFill>
          <a:schemeClr val="accent3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9"/>
          <p:cNvSpPr/>
          <p:nvPr/>
        </p:nvSpPr>
        <p:spPr>
          <a:xfrm>
            <a:off x="593311" y="321374"/>
            <a:ext cx="191321" cy="191321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69"/>
          <p:cNvSpPr/>
          <p:nvPr/>
        </p:nvSpPr>
        <p:spPr>
          <a:xfrm>
            <a:off x="525210" y="663690"/>
            <a:ext cx="94617" cy="94955"/>
          </a:xfrm>
          <a:custGeom>
            <a:avLst/>
            <a:gdLst/>
            <a:ahLst/>
            <a:cxnLst/>
            <a:rect l="l" t="t" r="r" b="b"/>
            <a:pathLst>
              <a:path w="3083" h="3094" extrusionOk="0">
                <a:moveTo>
                  <a:pt x="1541" y="1"/>
                </a:moveTo>
                <a:cubicBezTo>
                  <a:pt x="1541" y="1542"/>
                  <a:pt x="0" y="1542"/>
                  <a:pt x="0" y="1542"/>
                </a:cubicBezTo>
                <a:cubicBezTo>
                  <a:pt x="1541" y="1542"/>
                  <a:pt x="1541" y="3094"/>
                  <a:pt x="1541" y="3094"/>
                </a:cubicBezTo>
                <a:cubicBezTo>
                  <a:pt x="1541" y="1542"/>
                  <a:pt x="3082" y="1542"/>
                  <a:pt x="3082" y="1542"/>
                </a:cubicBezTo>
                <a:cubicBezTo>
                  <a:pt x="1541" y="1542"/>
                  <a:pt x="1541" y="1"/>
                  <a:pt x="15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69"/>
          <p:cNvSpPr/>
          <p:nvPr/>
        </p:nvSpPr>
        <p:spPr>
          <a:xfrm>
            <a:off x="911387" y="427962"/>
            <a:ext cx="94955" cy="94955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69"/>
          <p:cNvSpPr/>
          <p:nvPr/>
        </p:nvSpPr>
        <p:spPr>
          <a:xfrm>
            <a:off x="8424011" y="4755974"/>
            <a:ext cx="191321" cy="191321"/>
          </a:xfrm>
          <a:custGeom>
            <a:avLst/>
            <a:gdLst/>
            <a:ahLst/>
            <a:cxnLst/>
            <a:rect l="l" t="t" r="r" b="b"/>
            <a:pathLst>
              <a:path w="6234" h="6234" extrusionOk="0">
                <a:moveTo>
                  <a:pt x="3117" y="1"/>
                </a:moveTo>
                <a:cubicBezTo>
                  <a:pt x="3117" y="3117"/>
                  <a:pt x="1" y="3117"/>
                  <a:pt x="1" y="3117"/>
                </a:cubicBezTo>
                <a:cubicBezTo>
                  <a:pt x="3117" y="3117"/>
                  <a:pt x="3117" y="6233"/>
                  <a:pt x="3117" y="6233"/>
                </a:cubicBezTo>
                <a:cubicBezTo>
                  <a:pt x="3117" y="3117"/>
                  <a:pt x="6233" y="3117"/>
                  <a:pt x="6233" y="3117"/>
                </a:cubicBezTo>
                <a:cubicBezTo>
                  <a:pt x="3117" y="3117"/>
                  <a:pt x="3117" y="1"/>
                  <a:pt x="31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69"/>
          <p:cNvSpPr/>
          <p:nvPr/>
        </p:nvSpPr>
        <p:spPr>
          <a:xfrm>
            <a:off x="8742087" y="4862562"/>
            <a:ext cx="94955" cy="94955"/>
          </a:xfrm>
          <a:custGeom>
            <a:avLst/>
            <a:gdLst/>
            <a:ahLst/>
            <a:cxnLst/>
            <a:rect l="l" t="t" r="r" b="b"/>
            <a:pathLst>
              <a:path w="3094" h="3094" extrusionOk="0">
                <a:moveTo>
                  <a:pt x="1552" y="0"/>
                </a:moveTo>
                <a:lnTo>
                  <a:pt x="1552" y="0"/>
                </a:lnTo>
                <a:cubicBezTo>
                  <a:pt x="1541" y="1518"/>
                  <a:pt x="45" y="1529"/>
                  <a:pt x="1" y="1529"/>
                </a:cubicBezTo>
                <a:cubicBezTo>
                  <a:pt x="0" y="1529"/>
                  <a:pt x="0" y="1529"/>
                  <a:pt x="0" y="1529"/>
                </a:cubicBezTo>
                <a:lnTo>
                  <a:pt x="0" y="1529"/>
                </a:lnTo>
                <a:cubicBezTo>
                  <a:pt x="1541" y="1541"/>
                  <a:pt x="1529" y="3093"/>
                  <a:pt x="1529" y="3093"/>
                </a:cubicBezTo>
                <a:cubicBezTo>
                  <a:pt x="1541" y="1564"/>
                  <a:pt x="3048" y="1552"/>
                  <a:pt x="3092" y="1552"/>
                </a:cubicBezTo>
                <a:cubicBezTo>
                  <a:pt x="3093" y="1552"/>
                  <a:pt x="3093" y="1552"/>
                  <a:pt x="3093" y="1552"/>
                </a:cubicBezTo>
                <a:cubicBezTo>
                  <a:pt x="1542" y="1541"/>
                  <a:pt x="1552" y="3"/>
                  <a:pt x="15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0"/>
          <p:cNvSpPr/>
          <p:nvPr/>
        </p:nvSpPr>
        <p:spPr>
          <a:xfrm>
            <a:off x="801314" y="581945"/>
            <a:ext cx="265869" cy="265244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70"/>
          <p:cNvSpPr/>
          <p:nvPr/>
        </p:nvSpPr>
        <p:spPr>
          <a:xfrm>
            <a:off x="638675" y="355652"/>
            <a:ext cx="162650" cy="162301"/>
          </a:xfrm>
          <a:custGeom>
            <a:avLst/>
            <a:gdLst/>
            <a:ahLst/>
            <a:cxnLst/>
            <a:rect l="l" t="t" r="r" b="b"/>
            <a:pathLst>
              <a:path w="6233" h="6222" extrusionOk="0">
                <a:moveTo>
                  <a:pt x="3116" y="0"/>
                </a:moveTo>
                <a:cubicBezTo>
                  <a:pt x="3116" y="3117"/>
                  <a:pt x="0" y="3117"/>
                  <a:pt x="0" y="3117"/>
                </a:cubicBezTo>
                <a:cubicBezTo>
                  <a:pt x="3116" y="3117"/>
                  <a:pt x="3116" y="6221"/>
                  <a:pt x="3116" y="6221"/>
                </a:cubicBezTo>
                <a:cubicBezTo>
                  <a:pt x="3116" y="3117"/>
                  <a:pt x="6233" y="3117"/>
                  <a:pt x="6233" y="3117"/>
                </a:cubicBezTo>
                <a:cubicBezTo>
                  <a:pt x="3116" y="3117"/>
                  <a:pt x="3116" y="0"/>
                  <a:pt x="31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70"/>
          <p:cNvSpPr/>
          <p:nvPr/>
        </p:nvSpPr>
        <p:spPr>
          <a:xfrm>
            <a:off x="1211852" y="355650"/>
            <a:ext cx="197774" cy="197602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70"/>
          <p:cNvSpPr/>
          <p:nvPr/>
        </p:nvSpPr>
        <p:spPr>
          <a:xfrm rot="5996834">
            <a:off x="8604109" y="4442840"/>
            <a:ext cx="363594" cy="363279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70"/>
          <p:cNvSpPr/>
          <p:nvPr/>
        </p:nvSpPr>
        <p:spPr>
          <a:xfrm rot="5996822">
            <a:off x="8439503" y="4727435"/>
            <a:ext cx="197770" cy="197595"/>
          </a:xfrm>
          <a:custGeom>
            <a:avLst/>
            <a:gdLst/>
            <a:ahLst/>
            <a:cxnLst/>
            <a:rect l="l" t="t" r="r" b="b"/>
            <a:pathLst>
              <a:path w="6234" h="6233" extrusionOk="0">
                <a:moveTo>
                  <a:pt x="3117" y="0"/>
                </a:moveTo>
                <a:cubicBezTo>
                  <a:pt x="3117" y="3116"/>
                  <a:pt x="1" y="3116"/>
                  <a:pt x="1" y="3116"/>
                </a:cubicBezTo>
                <a:cubicBezTo>
                  <a:pt x="3117" y="3116"/>
                  <a:pt x="3117" y="6232"/>
                  <a:pt x="3117" y="6232"/>
                </a:cubicBezTo>
                <a:cubicBezTo>
                  <a:pt x="3117" y="3116"/>
                  <a:pt x="6233" y="3116"/>
                  <a:pt x="6233" y="3116"/>
                </a:cubicBezTo>
                <a:cubicBezTo>
                  <a:pt x="3117" y="3116"/>
                  <a:pt x="3117" y="0"/>
                  <a:pt x="311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ansita ExtraBold"/>
              <a:buNone/>
              <a:defRPr sz="2500">
                <a:solidFill>
                  <a:schemeClr val="dk1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0" r:id="rId4"/>
    <p:sldLayoutId id="2147483709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ternational.deu.edu.tr/wp-content/uploads/2024/09/2025_Projesi_Erasmus_Secim_Kriteri_Degisiklik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deu.edu.tr/wp-content/uploads/2021/01/2017-2018-giden-ogrenci-is-akis-semasi-2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nternational.deu.edu.tr/wp-content/uploads/2021/01/18-19-ogrenim-check-list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6"/>
          <p:cNvSpPr txBox="1">
            <a:spLocks noGrp="1"/>
          </p:cNvSpPr>
          <p:nvPr>
            <p:ph type="ctrTitle"/>
          </p:nvPr>
        </p:nvSpPr>
        <p:spPr>
          <a:xfrm rot="954">
            <a:off x="2409750" y="540100"/>
            <a:ext cx="4324500" cy="17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Erasmus+</a:t>
            </a:r>
          </a:p>
        </p:txBody>
      </p:sp>
      <p:sp>
        <p:nvSpPr>
          <p:cNvPr id="392" name="Google Shape;392;p76"/>
          <p:cNvSpPr txBox="1">
            <a:spLocks noGrp="1"/>
          </p:cNvSpPr>
          <p:nvPr>
            <p:ph type="subTitle" idx="1"/>
          </p:nvPr>
        </p:nvSpPr>
        <p:spPr>
          <a:xfrm rot="1312">
            <a:off x="2888954" y="2032858"/>
            <a:ext cx="3603594" cy="63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Asst. Prof. Dr. Feriştah Dalkılıç</a:t>
            </a:r>
          </a:p>
          <a:p>
            <a:pPr marL="0" indent="0"/>
            <a:r>
              <a:rPr lang="en" dirty="0"/>
              <a:t>Lecturer</a:t>
            </a:r>
            <a:r>
              <a:rPr lang="en-US" dirty="0"/>
              <a:t> Dr. Özlem Öztürk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Res. Asst. Safa Çevik</a:t>
            </a:r>
          </a:p>
        </p:txBody>
      </p:sp>
      <p:grpSp>
        <p:nvGrpSpPr>
          <p:cNvPr id="393" name="Google Shape;393;p76"/>
          <p:cNvGrpSpPr/>
          <p:nvPr/>
        </p:nvGrpSpPr>
        <p:grpSpPr>
          <a:xfrm>
            <a:off x="486495" y="2386417"/>
            <a:ext cx="8169175" cy="2853369"/>
            <a:chOff x="486495" y="2386417"/>
            <a:chExt cx="8169175" cy="2853369"/>
          </a:xfrm>
        </p:grpSpPr>
        <p:grpSp>
          <p:nvGrpSpPr>
            <p:cNvPr id="394" name="Google Shape;394;p76"/>
            <p:cNvGrpSpPr/>
            <p:nvPr/>
          </p:nvGrpSpPr>
          <p:grpSpPr>
            <a:xfrm>
              <a:off x="1982950" y="2386417"/>
              <a:ext cx="1691373" cy="2610527"/>
              <a:chOff x="1982950" y="2386417"/>
              <a:chExt cx="1691373" cy="2610527"/>
            </a:xfrm>
          </p:grpSpPr>
          <p:sp>
            <p:nvSpPr>
              <p:cNvPr id="395" name="Google Shape;395;p76"/>
              <p:cNvSpPr/>
              <p:nvPr/>
            </p:nvSpPr>
            <p:spPr>
              <a:xfrm>
                <a:off x="1982950" y="4240821"/>
                <a:ext cx="256839" cy="756123"/>
              </a:xfrm>
              <a:custGeom>
                <a:avLst/>
                <a:gdLst/>
                <a:ahLst/>
                <a:cxnLst/>
                <a:rect l="l" t="t" r="r" b="b"/>
                <a:pathLst>
                  <a:path w="8441" h="24850" extrusionOk="0">
                    <a:moveTo>
                      <a:pt x="6544" y="0"/>
                    </a:moveTo>
                    <a:lnTo>
                      <a:pt x="1" y="24850"/>
                    </a:lnTo>
                    <a:lnTo>
                      <a:pt x="2278" y="24850"/>
                    </a:lnTo>
                    <a:lnTo>
                      <a:pt x="8441" y="1426"/>
                    </a:lnTo>
                    <a:lnTo>
                      <a:pt x="65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76"/>
              <p:cNvSpPr/>
              <p:nvPr/>
            </p:nvSpPr>
            <p:spPr>
              <a:xfrm>
                <a:off x="3417150" y="4240821"/>
                <a:ext cx="257173" cy="756123"/>
              </a:xfrm>
              <a:custGeom>
                <a:avLst/>
                <a:gdLst/>
                <a:ahLst/>
                <a:cxnLst/>
                <a:rect l="l" t="t" r="r" b="b"/>
                <a:pathLst>
                  <a:path w="8452" h="24850" extrusionOk="0">
                    <a:moveTo>
                      <a:pt x="1909" y="0"/>
                    </a:moveTo>
                    <a:lnTo>
                      <a:pt x="0" y="1426"/>
                    </a:lnTo>
                    <a:lnTo>
                      <a:pt x="6175" y="24850"/>
                    </a:lnTo>
                    <a:lnTo>
                      <a:pt x="8452" y="24850"/>
                    </a:lnTo>
                    <a:lnTo>
                      <a:pt x="19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7" name="Google Shape;397;p76"/>
              <p:cNvGrpSpPr/>
              <p:nvPr/>
            </p:nvGrpSpPr>
            <p:grpSpPr>
              <a:xfrm>
                <a:off x="2064131" y="2386417"/>
                <a:ext cx="1528678" cy="2610527"/>
                <a:chOff x="2064131" y="2386417"/>
                <a:chExt cx="1528678" cy="2610527"/>
              </a:xfrm>
            </p:grpSpPr>
            <p:sp>
              <p:nvSpPr>
                <p:cNvPr id="398" name="Google Shape;398;p76"/>
                <p:cNvSpPr/>
                <p:nvPr/>
              </p:nvSpPr>
              <p:spPr>
                <a:xfrm>
                  <a:off x="2676788" y="2896199"/>
                  <a:ext cx="303727" cy="110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2" h="3623" extrusionOk="0">
                      <a:moveTo>
                        <a:pt x="886" y="1"/>
                      </a:moveTo>
                      <a:lnTo>
                        <a:pt x="0" y="3623"/>
                      </a:lnTo>
                      <a:lnTo>
                        <a:pt x="9981" y="3623"/>
                      </a:lnTo>
                      <a:lnTo>
                        <a:pt x="908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76"/>
                <p:cNvSpPr/>
                <p:nvPr/>
              </p:nvSpPr>
              <p:spPr>
                <a:xfrm>
                  <a:off x="2064131" y="3017970"/>
                  <a:ext cx="1528678" cy="1978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40" h="65039" extrusionOk="0">
                      <a:moveTo>
                        <a:pt x="21308" y="23654"/>
                      </a:moveTo>
                      <a:lnTo>
                        <a:pt x="21308" y="26713"/>
                      </a:lnTo>
                      <a:lnTo>
                        <a:pt x="18261" y="26713"/>
                      </a:lnTo>
                      <a:lnTo>
                        <a:pt x="18261" y="23654"/>
                      </a:lnTo>
                      <a:close/>
                      <a:moveTo>
                        <a:pt x="26644" y="23654"/>
                      </a:moveTo>
                      <a:lnTo>
                        <a:pt x="26644" y="26713"/>
                      </a:lnTo>
                      <a:lnTo>
                        <a:pt x="23596" y="26713"/>
                      </a:lnTo>
                      <a:lnTo>
                        <a:pt x="23596" y="23654"/>
                      </a:lnTo>
                      <a:close/>
                      <a:moveTo>
                        <a:pt x="31991" y="23654"/>
                      </a:moveTo>
                      <a:lnTo>
                        <a:pt x="31991" y="26713"/>
                      </a:lnTo>
                      <a:lnTo>
                        <a:pt x="28943" y="26713"/>
                      </a:lnTo>
                      <a:lnTo>
                        <a:pt x="28943" y="23654"/>
                      </a:lnTo>
                      <a:close/>
                      <a:moveTo>
                        <a:pt x="15973" y="42351"/>
                      </a:moveTo>
                      <a:lnTo>
                        <a:pt x="15973" y="45398"/>
                      </a:lnTo>
                      <a:lnTo>
                        <a:pt x="12914" y="45398"/>
                      </a:lnTo>
                      <a:lnTo>
                        <a:pt x="12914" y="42351"/>
                      </a:lnTo>
                      <a:close/>
                      <a:moveTo>
                        <a:pt x="21308" y="42351"/>
                      </a:moveTo>
                      <a:lnTo>
                        <a:pt x="21308" y="45398"/>
                      </a:lnTo>
                      <a:lnTo>
                        <a:pt x="18261" y="45398"/>
                      </a:lnTo>
                      <a:lnTo>
                        <a:pt x="18261" y="42351"/>
                      </a:lnTo>
                      <a:close/>
                      <a:moveTo>
                        <a:pt x="26644" y="42351"/>
                      </a:moveTo>
                      <a:lnTo>
                        <a:pt x="26644" y="45398"/>
                      </a:lnTo>
                      <a:lnTo>
                        <a:pt x="23596" y="45398"/>
                      </a:lnTo>
                      <a:lnTo>
                        <a:pt x="23596" y="42351"/>
                      </a:lnTo>
                      <a:close/>
                      <a:moveTo>
                        <a:pt x="31991" y="42351"/>
                      </a:moveTo>
                      <a:lnTo>
                        <a:pt x="31991" y="45398"/>
                      </a:lnTo>
                      <a:lnTo>
                        <a:pt x="28943" y="45398"/>
                      </a:lnTo>
                      <a:lnTo>
                        <a:pt x="28943" y="42351"/>
                      </a:lnTo>
                      <a:close/>
                      <a:moveTo>
                        <a:pt x="37326" y="42351"/>
                      </a:moveTo>
                      <a:lnTo>
                        <a:pt x="37326" y="45398"/>
                      </a:lnTo>
                      <a:lnTo>
                        <a:pt x="34279" y="45398"/>
                      </a:lnTo>
                      <a:lnTo>
                        <a:pt x="34279" y="42351"/>
                      </a:lnTo>
                      <a:close/>
                      <a:moveTo>
                        <a:pt x="20043" y="0"/>
                      </a:moveTo>
                      <a:lnTo>
                        <a:pt x="9223" y="44191"/>
                      </a:lnTo>
                      <a:lnTo>
                        <a:pt x="6106" y="41857"/>
                      </a:lnTo>
                      <a:lnTo>
                        <a:pt x="0" y="65039"/>
                      </a:lnTo>
                      <a:lnTo>
                        <a:pt x="50240" y="65039"/>
                      </a:lnTo>
                      <a:lnTo>
                        <a:pt x="44145" y="41857"/>
                      </a:lnTo>
                      <a:lnTo>
                        <a:pt x="41029" y="44191"/>
                      </a:lnTo>
                      <a:lnTo>
                        <a:pt x="3020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76"/>
                <p:cNvSpPr/>
                <p:nvPr/>
              </p:nvSpPr>
              <p:spPr>
                <a:xfrm>
                  <a:off x="2736609" y="2386417"/>
                  <a:ext cx="184086" cy="3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2363" extrusionOk="0">
                      <a:moveTo>
                        <a:pt x="3025" y="1"/>
                      </a:moveTo>
                      <a:lnTo>
                        <a:pt x="1" y="12362"/>
                      </a:lnTo>
                      <a:lnTo>
                        <a:pt x="6049" y="12362"/>
                      </a:lnTo>
                      <a:lnTo>
                        <a:pt x="302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76"/>
                <p:cNvSpPr/>
                <p:nvPr/>
              </p:nvSpPr>
              <p:spPr>
                <a:xfrm>
                  <a:off x="2706516" y="2774094"/>
                  <a:ext cx="243907" cy="110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6" h="3623" extrusionOk="0">
                      <a:moveTo>
                        <a:pt x="886" y="1"/>
                      </a:moveTo>
                      <a:lnTo>
                        <a:pt x="1" y="3623"/>
                      </a:lnTo>
                      <a:lnTo>
                        <a:pt x="8015" y="3623"/>
                      </a:lnTo>
                      <a:lnTo>
                        <a:pt x="713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02" name="Google Shape;402;p76"/>
            <p:cNvGrpSpPr/>
            <p:nvPr/>
          </p:nvGrpSpPr>
          <p:grpSpPr>
            <a:xfrm>
              <a:off x="1305238" y="3092487"/>
              <a:ext cx="571033" cy="1904457"/>
              <a:chOff x="1305238" y="3092487"/>
              <a:chExt cx="571033" cy="1904457"/>
            </a:xfrm>
          </p:grpSpPr>
          <p:sp>
            <p:nvSpPr>
              <p:cNvPr id="403" name="Google Shape;403;p76"/>
              <p:cNvSpPr/>
              <p:nvPr/>
            </p:nvSpPr>
            <p:spPr>
              <a:xfrm>
                <a:off x="1411248" y="3113847"/>
                <a:ext cx="133333" cy="221512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7280" extrusionOk="0">
                    <a:moveTo>
                      <a:pt x="4381" y="0"/>
                    </a:moveTo>
                    <a:cubicBezTo>
                      <a:pt x="3140" y="886"/>
                      <a:pt x="1392" y="2817"/>
                      <a:pt x="0" y="6957"/>
                    </a:cubicBezTo>
                    <a:cubicBezTo>
                      <a:pt x="472" y="7084"/>
                      <a:pt x="966" y="7187"/>
                      <a:pt x="1484" y="7279"/>
                    </a:cubicBezTo>
                    <a:cubicBezTo>
                      <a:pt x="2369" y="3185"/>
                      <a:pt x="3485" y="1081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76"/>
              <p:cNvSpPr/>
              <p:nvPr/>
            </p:nvSpPr>
            <p:spPr>
              <a:xfrm>
                <a:off x="1308038" y="4462303"/>
                <a:ext cx="84345" cy="312825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10281" extrusionOk="0">
                    <a:moveTo>
                      <a:pt x="184" y="0"/>
                    </a:moveTo>
                    <a:cubicBezTo>
                      <a:pt x="104" y="3277"/>
                      <a:pt x="46" y="6348"/>
                      <a:pt x="0" y="8981"/>
                    </a:cubicBezTo>
                    <a:cubicBezTo>
                      <a:pt x="322" y="9234"/>
                      <a:pt x="1150" y="9786"/>
                      <a:pt x="2656" y="10280"/>
                    </a:cubicBezTo>
                    <a:cubicBezTo>
                      <a:pt x="2691" y="7670"/>
                      <a:pt x="2725" y="4531"/>
                      <a:pt x="2771" y="1150"/>
                    </a:cubicBezTo>
                    <a:cubicBezTo>
                      <a:pt x="1863" y="886"/>
                      <a:pt x="989" y="495"/>
                      <a:pt x="1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76"/>
              <p:cNvSpPr/>
              <p:nvPr/>
            </p:nvSpPr>
            <p:spPr>
              <a:xfrm>
                <a:off x="1533353" y="3092487"/>
                <a:ext cx="114438" cy="254039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8349" extrusionOk="0">
                    <a:moveTo>
                      <a:pt x="1875" y="1"/>
                    </a:moveTo>
                    <a:cubicBezTo>
                      <a:pt x="1610" y="265"/>
                      <a:pt x="656" y="1691"/>
                      <a:pt x="1" y="8280"/>
                    </a:cubicBezTo>
                    <a:cubicBezTo>
                      <a:pt x="610" y="8326"/>
                      <a:pt x="1231" y="8349"/>
                      <a:pt x="1886" y="8349"/>
                    </a:cubicBezTo>
                    <a:cubicBezTo>
                      <a:pt x="2530" y="8349"/>
                      <a:pt x="3151" y="8326"/>
                      <a:pt x="3761" y="8303"/>
                    </a:cubicBezTo>
                    <a:cubicBezTo>
                      <a:pt x="3105" y="1726"/>
                      <a:pt x="2162" y="288"/>
                      <a:pt x="18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76"/>
              <p:cNvSpPr/>
              <p:nvPr/>
            </p:nvSpPr>
            <p:spPr>
              <a:xfrm>
                <a:off x="1611370" y="3104749"/>
                <a:ext cx="102541" cy="23967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78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72" y="989"/>
                      <a:pt x="1105" y="3151"/>
                      <a:pt x="1588" y="7877"/>
                    </a:cubicBezTo>
                    <a:cubicBezTo>
                      <a:pt x="2197" y="7854"/>
                      <a:pt x="2795" y="7808"/>
                      <a:pt x="3370" y="7739"/>
                    </a:cubicBezTo>
                    <a:cubicBezTo>
                      <a:pt x="2289" y="2714"/>
                      <a:pt x="863" y="748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76"/>
              <p:cNvSpPr/>
              <p:nvPr/>
            </p:nvSpPr>
            <p:spPr>
              <a:xfrm>
                <a:off x="1355961" y="3336364"/>
                <a:ext cx="98007" cy="282732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9292" extrusionOk="0">
                    <a:moveTo>
                      <a:pt x="1691" y="1"/>
                    </a:moveTo>
                    <a:cubicBezTo>
                      <a:pt x="989" y="2208"/>
                      <a:pt x="380" y="5026"/>
                      <a:pt x="1" y="8590"/>
                    </a:cubicBezTo>
                    <a:cubicBezTo>
                      <a:pt x="679" y="8878"/>
                      <a:pt x="1392" y="9119"/>
                      <a:pt x="2116" y="9292"/>
                    </a:cubicBezTo>
                    <a:lnTo>
                      <a:pt x="2116" y="9280"/>
                    </a:lnTo>
                    <a:cubicBezTo>
                      <a:pt x="2358" y="5589"/>
                      <a:pt x="2749" y="2657"/>
                      <a:pt x="3220" y="334"/>
                    </a:cubicBezTo>
                    <a:cubicBezTo>
                      <a:pt x="2691" y="242"/>
                      <a:pt x="2185" y="127"/>
                      <a:pt x="1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76"/>
              <p:cNvSpPr/>
              <p:nvPr/>
            </p:nvSpPr>
            <p:spPr>
              <a:xfrm>
                <a:off x="1305238" y="4749904"/>
                <a:ext cx="83645" cy="247041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8119" extrusionOk="0">
                    <a:moveTo>
                      <a:pt x="92" y="0"/>
                    </a:moveTo>
                    <a:cubicBezTo>
                      <a:pt x="23" y="4290"/>
                      <a:pt x="0" y="7348"/>
                      <a:pt x="0" y="8119"/>
                    </a:cubicBezTo>
                    <a:lnTo>
                      <a:pt x="2702" y="8119"/>
                    </a:lnTo>
                    <a:cubicBezTo>
                      <a:pt x="2702" y="7429"/>
                      <a:pt x="2714" y="4888"/>
                      <a:pt x="2748" y="1242"/>
                    </a:cubicBezTo>
                    <a:cubicBezTo>
                      <a:pt x="1392" y="817"/>
                      <a:pt x="541" y="322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76"/>
              <p:cNvSpPr/>
              <p:nvPr/>
            </p:nvSpPr>
            <p:spPr>
              <a:xfrm>
                <a:off x="1334966" y="3609968"/>
                <a:ext cx="84710" cy="297094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9764" extrusionOk="0">
                    <a:moveTo>
                      <a:pt x="645" y="1"/>
                    </a:moveTo>
                    <a:cubicBezTo>
                      <a:pt x="633" y="104"/>
                      <a:pt x="622" y="208"/>
                      <a:pt x="610" y="323"/>
                    </a:cubicBezTo>
                    <a:cubicBezTo>
                      <a:pt x="380" y="2806"/>
                      <a:pt x="173" y="5727"/>
                      <a:pt x="1" y="8843"/>
                    </a:cubicBezTo>
                    <a:cubicBezTo>
                      <a:pt x="748" y="9234"/>
                      <a:pt x="1541" y="9533"/>
                      <a:pt x="2358" y="9763"/>
                    </a:cubicBezTo>
                    <a:cubicBezTo>
                      <a:pt x="2473" y="6440"/>
                      <a:pt x="2611" y="3347"/>
                      <a:pt x="2783" y="691"/>
                    </a:cubicBezTo>
                    <a:cubicBezTo>
                      <a:pt x="2047" y="518"/>
                      <a:pt x="1334" y="288"/>
                      <a:pt x="6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76"/>
              <p:cNvSpPr/>
              <p:nvPr/>
            </p:nvSpPr>
            <p:spPr>
              <a:xfrm>
                <a:off x="1636929" y="3113847"/>
                <a:ext cx="135433" cy="224981"/>
              </a:xfrm>
              <a:custGeom>
                <a:avLst/>
                <a:gdLst/>
                <a:ahLst/>
                <a:cxnLst/>
                <a:rect l="l" t="t" r="r" b="b"/>
                <a:pathLst>
                  <a:path w="4451" h="739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7" y="1093"/>
                      <a:pt x="2024" y="3231"/>
                      <a:pt x="2909" y="7394"/>
                    </a:cubicBezTo>
                    <a:cubicBezTo>
                      <a:pt x="3450" y="7337"/>
                      <a:pt x="3956" y="7256"/>
                      <a:pt x="4450" y="7176"/>
                    </a:cubicBezTo>
                    <a:cubicBezTo>
                      <a:pt x="3047" y="2886"/>
                      <a:pt x="1254" y="90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76"/>
              <p:cNvSpPr/>
              <p:nvPr/>
            </p:nvSpPr>
            <p:spPr>
              <a:xfrm>
                <a:off x="1467934" y="3104749"/>
                <a:ext cx="101841" cy="238978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7854" extrusionOk="0">
                    <a:moveTo>
                      <a:pt x="3346" y="0"/>
                    </a:moveTo>
                    <a:lnTo>
                      <a:pt x="3346" y="0"/>
                    </a:lnTo>
                    <a:cubicBezTo>
                      <a:pt x="2495" y="748"/>
                      <a:pt x="1081" y="2691"/>
                      <a:pt x="0" y="7647"/>
                    </a:cubicBezTo>
                    <a:cubicBezTo>
                      <a:pt x="575" y="7739"/>
                      <a:pt x="1162" y="7808"/>
                      <a:pt x="1771" y="7854"/>
                    </a:cubicBezTo>
                    <a:cubicBezTo>
                      <a:pt x="2243" y="3139"/>
                      <a:pt x="2875" y="978"/>
                      <a:pt x="33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76"/>
              <p:cNvSpPr/>
              <p:nvPr/>
            </p:nvSpPr>
            <p:spPr>
              <a:xfrm>
                <a:off x="1727876" y="3343362"/>
                <a:ext cx="98707" cy="282032"/>
              </a:xfrm>
              <a:custGeom>
                <a:avLst/>
                <a:gdLst/>
                <a:ahLst/>
                <a:cxnLst/>
                <a:rect l="l" t="t" r="r" b="b"/>
                <a:pathLst>
                  <a:path w="3244" h="9269" extrusionOk="0">
                    <a:moveTo>
                      <a:pt x="1576" y="1"/>
                    </a:moveTo>
                    <a:cubicBezTo>
                      <a:pt x="1070" y="92"/>
                      <a:pt x="541" y="173"/>
                      <a:pt x="1" y="230"/>
                    </a:cubicBezTo>
                    <a:cubicBezTo>
                      <a:pt x="472" y="2530"/>
                      <a:pt x="852" y="5417"/>
                      <a:pt x="1082" y="9050"/>
                    </a:cubicBezTo>
                    <a:cubicBezTo>
                      <a:pt x="1082" y="9119"/>
                      <a:pt x="1093" y="9200"/>
                      <a:pt x="1105" y="9269"/>
                    </a:cubicBezTo>
                    <a:cubicBezTo>
                      <a:pt x="1829" y="9154"/>
                      <a:pt x="2542" y="8993"/>
                      <a:pt x="3244" y="8786"/>
                    </a:cubicBezTo>
                    <a:cubicBezTo>
                      <a:pt x="2887" y="5129"/>
                      <a:pt x="2289" y="2254"/>
                      <a:pt x="15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76"/>
              <p:cNvSpPr/>
              <p:nvPr/>
            </p:nvSpPr>
            <p:spPr>
              <a:xfrm>
                <a:off x="1501526" y="4518989"/>
                <a:ext cx="178123" cy="283767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9326" extrusionOk="0">
                    <a:moveTo>
                      <a:pt x="58" y="0"/>
                    </a:moveTo>
                    <a:cubicBezTo>
                      <a:pt x="35" y="3450"/>
                      <a:pt x="12" y="6612"/>
                      <a:pt x="0" y="9176"/>
                    </a:cubicBezTo>
                    <a:cubicBezTo>
                      <a:pt x="978" y="9280"/>
                      <a:pt x="1955" y="9326"/>
                      <a:pt x="2932" y="9326"/>
                    </a:cubicBezTo>
                    <a:cubicBezTo>
                      <a:pt x="4013" y="9326"/>
                      <a:pt x="4979" y="9291"/>
                      <a:pt x="5853" y="9222"/>
                    </a:cubicBezTo>
                    <a:cubicBezTo>
                      <a:pt x="5842" y="6647"/>
                      <a:pt x="5830" y="3484"/>
                      <a:pt x="5796" y="35"/>
                    </a:cubicBezTo>
                    <a:cubicBezTo>
                      <a:pt x="4933" y="92"/>
                      <a:pt x="3990" y="127"/>
                      <a:pt x="2921" y="127"/>
                    </a:cubicBezTo>
                    <a:cubicBezTo>
                      <a:pt x="2824" y="128"/>
                      <a:pt x="2728" y="128"/>
                      <a:pt x="2632" y="128"/>
                    </a:cubicBezTo>
                    <a:cubicBezTo>
                      <a:pt x="1774" y="128"/>
                      <a:pt x="916" y="83"/>
                      <a:pt x="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76"/>
              <p:cNvSpPr/>
              <p:nvPr/>
            </p:nvSpPr>
            <p:spPr>
              <a:xfrm>
                <a:off x="1503261" y="4227859"/>
                <a:ext cx="174989" cy="283797"/>
              </a:xfrm>
              <a:custGeom>
                <a:avLst/>
                <a:gdLst/>
                <a:ahLst/>
                <a:cxnLst/>
                <a:rect l="l" t="t" r="r" b="b"/>
                <a:pathLst>
                  <a:path w="5751" h="9327" extrusionOk="0">
                    <a:moveTo>
                      <a:pt x="81" y="1"/>
                    </a:moveTo>
                    <a:cubicBezTo>
                      <a:pt x="47" y="3140"/>
                      <a:pt x="24" y="6256"/>
                      <a:pt x="1" y="9189"/>
                    </a:cubicBezTo>
                    <a:cubicBezTo>
                      <a:pt x="955" y="9281"/>
                      <a:pt x="1921" y="9327"/>
                      <a:pt x="2875" y="9327"/>
                    </a:cubicBezTo>
                    <a:cubicBezTo>
                      <a:pt x="3933" y="9327"/>
                      <a:pt x="4888" y="9292"/>
                      <a:pt x="5750" y="9235"/>
                    </a:cubicBezTo>
                    <a:cubicBezTo>
                      <a:pt x="5727" y="6314"/>
                      <a:pt x="5704" y="3198"/>
                      <a:pt x="5670" y="47"/>
                    </a:cubicBezTo>
                    <a:cubicBezTo>
                      <a:pt x="4819" y="93"/>
                      <a:pt x="3899" y="127"/>
                      <a:pt x="2875" y="127"/>
                    </a:cubicBezTo>
                    <a:cubicBezTo>
                      <a:pt x="1852" y="127"/>
                      <a:pt x="921" y="81"/>
                      <a:pt x="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76"/>
              <p:cNvSpPr/>
              <p:nvPr/>
            </p:nvSpPr>
            <p:spPr>
              <a:xfrm>
                <a:off x="1761834" y="3622230"/>
                <a:ext cx="85410" cy="291830"/>
              </a:xfrm>
              <a:custGeom>
                <a:avLst/>
                <a:gdLst/>
                <a:ahLst/>
                <a:cxnLst/>
                <a:rect l="l" t="t" r="r" b="b"/>
                <a:pathLst>
                  <a:path w="2807" h="9591" extrusionOk="0">
                    <a:moveTo>
                      <a:pt x="2162" y="0"/>
                    </a:moveTo>
                    <a:cubicBezTo>
                      <a:pt x="1461" y="207"/>
                      <a:pt x="736" y="357"/>
                      <a:pt x="0" y="472"/>
                    </a:cubicBezTo>
                    <a:cubicBezTo>
                      <a:pt x="173" y="3162"/>
                      <a:pt x="311" y="6279"/>
                      <a:pt x="426" y="9590"/>
                    </a:cubicBezTo>
                    <a:cubicBezTo>
                      <a:pt x="1231" y="9452"/>
                      <a:pt x="2024" y="9245"/>
                      <a:pt x="2806" y="8981"/>
                    </a:cubicBezTo>
                    <a:cubicBezTo>
                      <a:pt x="2622" y="5692"/>
                      <a:pt x="2415" y="2622"/>
                      <a:pt x="21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76"/>
              <p:cNvSpPr/>
              <p:nvPr/>
            </p:nvSpPr>
            <p:spPr>
              <a:xfrm>
                <a:off x="1509924" y="3646024"/>
                <a:ext cx="161327" cy="283067"/>
              </a:xfrm>
              <a:custGeom>
                <a:avLst/>
                <a:gdLst/>
                <a:ahLst/>
                <a:cxnLst/>
                <a:rect l="l" t="t" r="r" b="b"/>
                <a:pathLst>
                  <a:path w="5302" h="9303" extrusionOk="0">
                    <a:moveTo>
                      <a:pt x="196" y="0"/>
                    </a:moveTo>
                    <a:cubicBezTo>
                      <a:pt x="127" y="2702"/>
                      <a:pt x="58" y="5842"/>
                      <a:pt x="0" y="9176"/>
                    </a:cubicBezTo>
                    <a:cubicBezTo>
                      <a:pt x="805" y="9257"/>
                      <a:pt x="1679" y="9303"/>
                      <a:pt x="2656" y="9303"/>
                    </a:cubicBezTo>
                    <a:cubicBezTo>
                      <a:pt x="3622" y="9303"/>
                      <a:pt x="4508" y="9268"/>
                      <a:pt x="5301" y="9211"/>
                    </a:cubicBezTo>
                    <a:cubicBezTo>
                      <a:pt x="5244" y="5888"/>
                      <a:pt x="5186" y="2748"/>
                      <a:pt x="5106" y="35"/>
                    </a:cubicBezTo>
                    <a:cubicBezTo>
                      <a:pt x="4358" y="81"/>
                      <a:pt x="3542" y="104"/>
                      <a:pt x="2656" y="104"/>
                    </a:cubicBezTo>
                    <a:cubicBezTo>
                      <a:pt x="1759" y="104"/>
                      <a:pt x="954" y="69"/>
                      <a:pt x="1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76"/>
              <p:cNvSpPr/>
              <p:nvPr/>
            </p:nvSpPr>
            <p:spPr>
              <a:xfrm>
                <a:off x="1431878" y="3348595"/>
                <a:ext cx="89274" cy="284862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9362" extrusionOk="0">
                    <a:moveTo>
                      <a:pt x="1116" y="1"/>
                    </a:moveTo>
                    <a:cubicBezTo>
                      <a:pt x="633" y="2301"/>
                      <a:pt x="242" y="5210"/>
                      <a:pt x="1" y="8901"/>
                    </a:cubicBezTo>
                    <a:lnTo>
                      <a:pt x="1" y="8982"/>
                    </a:lnTo>
                    <a:cubicBezTo>
                      <a:pt x="794" y="9154"/>
                      <a:pt x="1599" y="9281"/>
                      <a:pt x="2404" y="9361"/>
                    </a:cubicBezTo>
                    <a:cubicBezTo>
                      <a:pt x="2404" y="9200"/>
                      <a:pt x="2416" y="9039"/>
                      <a:pt x="2416" y="8890"/>
                    </a:cubicBezTo>
                    <a:cubicBezTo>
                      <a:pt x="2531" y="5337"/>
                      <a:pt x="2703" y="2485"/>
                      <a:pt x="2933" y="219"/>
                    </a:cubicBezTo>
                    <a:cubicBezTo>
                      <a:pt x="2301" y="162"/>
                      <a:pt x="1691" y="93"/>
                      <a:pt x="11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76"/>
              <p:cNvSpPr/>
              <p:nvPr/>
            </p:nvSpPr>
            <p:spPr>
              <a:xfrm>
                <a:off x="1660723" y="3351760"/>
                <a:ext cx="89244" cy="283097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9304" extrusionOk="0">
                    <a:moveTo>
                      <a:pt x="1817" y="0"/>
                    </a:moveTo>
                    <a:cubicBezTo>
                      <a:pt x="1242" y="58"/>
                      <a:pt x="621" y="104"/>
                      <a:pt x="0" y="138"/>
                    </a:cubicBezTo>
                    <a:cubicBezTo>
                      <a:pt x="207" y="2415"/>
                      <a:pt x="391" y="5244"/>
                      <a:pt x="506" y="8786"/>
                    </a:cubicBezTo>
                    <a:cubicBezTo>
                      <a:pt x="506" y="8958"/>
                      <a:pt x="506" y="9131"/>
                      <a:pt x="518" y="9303"/>
                    </a:cubicBezTo>
                    <a:cubicBezTo>
                      <a:pt x="1426" y="9246"/>
                      <a:pt x="2231" y="9154"/>
                      <a:pt x="2932" y="9050"/>
                    </a:cubicBezTo>
                    <a:cubicBezTo>
                      <a:pt x="2921" y="8970"/>
                      <a:pt x="2921" y="8878"/>
                      <a:pt x="2909" y="8797"/>
                    </a:cubicBezTo>
                    <a:cubicBezTo>
                      <a:pt x="2679" y="5152"/>
                      <a:pt x="2288" y="2277"/>
                      <a:pt x="1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76"/>
              <p:cNvSpPr/>
              <p:nvPr/>
            </p:nvSpPr>
            <p:spPr>
              <a:xfrm>
                <a:off x="1516223" y="3355959"/>
                <a:ext cx="148730" cy="281698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9258" extrusionOk="0">
                    <a:moveTo>
                      <a:pt x="529" y="0"/>
                    </a:moveTo>
                    <a:cubicBezTo>
                      <a:pt x="311" y="2254"/>
                      <a:pt x="127" y="5095"/>
                      <a:pt x="23" y="8659"/>
                    </a:cubicBezTo>
                    <a:cubicBezTo>
                      <a:pt x="23" y="8820"/>
                      <a:pt x="12" y="8993"/>
                      <a:pt x="0" y="9154"/>
                    </a:cubicBezTo>
                    <a:cubicBezTo>
                      <a:pt x="747" y="9223"/>
                      <a:pt x="1552" y="9257"/>
                      <a:pt x="2449" y="9257"/>
                    </a:cubicBezTo>
                    <a:cubicBezTo>
                      <a:pt x="3335" y="9257"/>
                      <a:pt x="4140" y="9234"/>
                      <a:pt x="4887" y="9188"/>
                    </a:cubicBezTo>
                    <a:cubicBezTo>
                      <a:pt x="4887" y="9016"/>
                      <a:pt x="4876" y="8832"/>
                      <a:pt x="4876" y="8659"/>
                    </a:cubicBezTo>
                    <a:cubicBezTo>
                      <a:pt x="4761" y="5106"/>
                      <a:pt x="4577" y="2277"/>
                      <a:pt x="4370" y="23"/>
                    </a:cubicBezTo>
                    <a:cubicBezTo>
                      <a:pt x="3749" y="46"/>
                      <a:pt x="3105" y="69"/>
                      <a:pt x="2449" y="69"/>
                    </a:cubicBezTo>
                    <a:cubicBezTo>
                      <a:pt x="1782" y="69"/>
                      <a:pt x="1150" y="46"/>
                      <a:pt x="5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76"/>
              <p:cNvSpPr/>
              <p:nvPr/>
            </p:nvSpPr>
            <p:spPr>
              <a:xfrm>
                <a:off x="1506060" y="3936759"/>
                <a:ext cx="169390" cy="283432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9315" extrusionOk="0">
                    <a:moveTo>
                      <a:pt x="116" y="1"/>
                    </a:moveTo>
                    <a:cubicBezTo>
                      <a:pt x="70" y="2968"/>
                      <a:pt x="35" y="6084"/>
                      <a:pt x="1" y="9177"/>
                    </a:cubicBezTo>
                    <a:cubicBezTo>
                      <a:pt x="829" y="9269"/>
                      <a:pt x="1748" y="9315"/>
                      <a:pt x="2783" y="9315"/>
                    </a:cubicBezTo>
                    <a:cubicBezTo>
                      <a:pt x="3807" y="9315"/>
                      <a:pt x="4727" y="9280"/>
                      <a:pt x="5566" y="9223"/>
                    </a:cubicBezTo>
                    <a:cubicBezTo>
                      <a:pt x="5532" y="6130"/>
                      <a:pt x="5486" y="3014"/>
                      <a:pt x="5440" y="47"/>
                    </a:cubicBezTo>
                    <a:cubicBezTo>
                      <a:pt x="4635" y="93"/>
                      <a:pt x="3749" y="127"/>
                      <a:pt x="2783" y="127"/>
                    </a:cubicBezTo>
                    <a:cubicBezTo>
                      <a:pt x="1806" y="127"/>
                      <a:pt x="932" y="81"/>
                      <a:pt x="1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76"/>
              <p:cNvSpPr/>
              <p:nvPr/>
            </p:nvSpPr>
            <p:spPr>
              <a:xfrm>
                <a:off x="1404250" y="4211093"/>
                <a:ext cx="89944" cy="294964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9694" extrusionOk="0">
                    <a:moveTo>
                      <a:pt x="173" y="0"/>
                    </a:moveTo>
                    <a:cubicBezTo>
                      <a:pt x="104" y="3105"/>
                      <a:pt x="46" y="6209"/>
                      <a:pt x="0" y="9130"/>
                    </a:cubicBezTo>
                    <a:cubicBezTo>
                      <a:pt x="943" y="9383"/>
                      <a:pt x="1898" y="9579"/>
                      <a:pt x="2875" y="9694"/>
                    </a:cubicBezTo>
                    <a:cubicBezTo>
                      <a:pt x="2898" y="6773"/>
                      <a:pt x="2921" y="3657"/>
                      <a:pt x="2956" y="506"/>
                    </a:cubicBezTo>
                    <a:cubicBezTo>
                      <a:pt x="2013" y="402"/>
                      <a:pt x="1081" y="230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76"/>
              <p:cNvSpPr/>
              <p:nvPr/>
            </p:nvSpPr>
            <p:spPr>
              <a:xfrm>
                <a:off x="1783528" y="4194297"/>
                <a:ext cx="84710" cy="29952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9844" extrusionOk="0">
                    <a:moveTo>
                      <a:pt x="2519" y="0"/>
                    </a:moveTo>
                    <a:cubicBezTo>
                      <a:pt x="1702" y="311"/>
                      <a:pt x="863" y="552"/>
                      <a:pt x="0" y="701"/>
                    </a:cubicBezTo>
                    <a:cubicBezTo>
                      <a:pt x="69" y="3829"/>
                      <a:pt x="127" y="6934"/>
                      <a:pt x="173" y="9843"/>
                    </a:cubicBezTo>
                    <a:cubicBezTo>
                      <a:pt x="1553" y="9556"/>
                      <a:pt x="2381" y="9234"/>
                      <a:pt x="2783" y="9050"/>
                    </a:cubicBezTo>
                    <a:cubicBezTo>
                      <a:pt x="2703" y="6141"/>
                      <a:pt x="2622" y="3070"/>
                      <a:pt x="2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76"/>
              <p:cNvSpPr/>
              <p:nvPr/>
            </p:nvSpPr>
            <p:spPr>
              <a:xfrm>
                <a:off x="1691150" y="4798892"/>
                <a:ext cx="91009" cy="198053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6509" extrusionOk="0">
                    <a:moveTo>
                      <a:pt x="2944" y="0"/>
                    </a:moveTo>
                    <a:cubicBezTo>
                      <a:pt x="1978" y="184"/>
                      <a:pt x="989" y="311"/>
                      <a:pt x="1" y="380"/>
                    </a:cubicBezTo>
                    <a:cubicBezTo>
                      <a:pt x="12" y="3622"/>
                      <a:pt x="24" y="5876"/>
                      <a:pt x="24" y="6509"/>
                    </a:cubicBezTo>
                    <a:lnTo>
                      <a:pt x="2990" y="6509"/>
                    </a:lnTo>
                    <a:cubicBezTo>
                      <a:pt x="2990" y="5842"/>
                      <a:pt x="2979" y="3439"/>
                      <a:pt x="2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76"/>
              <p:cNvSpPr/>
              <p:nvPr/>
            </p:nvSpPr>
            <p:spPr>
              <a:xfrm>
                <a:off x="1775130" y="3907366"/>
                <a:ext cx="84345" cy="296394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9741" extrusionOk="0">
                    <a:moveTo>
                      <a:pt x="2392" y="1"/>
                    </a:moveTo>
                    <a:cubicBezTo>
                      <a:pt x="1610" y="265"/>
                      <a:pt x="817" y="461"/>
                      <a:pt x="0" y="599"/>
                    </a:cubicBezTo>
                    <a:cubicBezTo>
                      <a:pt x="104" y="3554"/>
                      <a:pt x="196" y="6659"/>
                      <a:pt x="265" y="9741"/>
                    </a:cubicBezTo>
                    <a:cubicBezTo>
                      <a:pt x="1127" y="9580"/>
                      <a:pt x="1967" y="9350"/>
                      <a:pt x="2772" y="9028"/>
                    </a:cubicBezTo>
                    <a:cubicBezTo>
                      <a:pt x="2668" y="5969"/>
                      <a:pt x="2542" y="2910"/>
                      <a:pt x="2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76"/>
              <p:cNvSpPr/>
              <p:nvPr/>
            </p:nvSpPr>
            <p:spPr>
              <a:xfrm>
                <a:off x="1689416" y="4508127"/>
                <a:ext cx="91343" cy="290796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9557" extrusionOk="0">
                    <a:moveTo>
                      <a:pt x="2886" y="1"/>
                    </a:moveTo>
                    <a:cubicBezTo>
                      <a:pt x="1932" y="173"/>
                      <a:pt x="966" y="300"/>
                      <a:pt x="0" y="369"/>
                    </a:cubicBezTo>
                    <a:cubicBezTo>
                      <a:pt x="35" y="3818"/>
                      <a:pt x="46" y="6981"/>
                      <a:pt x="58" y="9556"/>
                    </a:cubicBezTo>
                    <a:cubicBezTo>
                      <a:pt x="1046" y="9476"/>
                      <a:pt x="2024" y="9349"/>
                      <a:pt x="3001" y="9154"/>
                    </a:cubicBezTo>
                    <a:cubicBezTo>
                      <a:pt x="2978" y="6567"/>
                      <a:pt x="2944" y="3416"/>
                      <a:pt x="2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76"/>
              <p:cNvSpPr/>
              <p:nvPr/>
            </p:nvSpPr>
            <p:spPr>
              <a:xfrm>
                <a:off x="1686951" y="4218061"/>
                <a:ext cx="89944" cy="289761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9523" extrusionOk="0">
                    <a:moveTo>
                      <a:pt x="2795" y="1"/>
                    </a:moveTo>
                    <a:cubicBezTo>
                      <a:pt x="2013" y="139"/>
                      <a:pt x="1081" y="254"/>
                      <a:pt x="1" y="334"/>
                    </a:cubicBezTo>
                    <a:cubicBezTo>
                      <a:pt x="35" y="3485"/>
                      <a:pt x="58" y="6601"/>
                      <a:pt x="81" y="9522"/>
                    </a:cubicBezTo>
                    <a:cubicBezTo>
                      <a:pt x="1047" y="9442"/>
                      <a:pt x="2001" y="9315"/>
                      <a:pt x="2956" y="9143"/>
                    </a:cubicBezTo>
                    <a:cubicBezTo>
                      <a:pt x="2921" y="6222"/>
                      <a:pt x="2864" y="3117"/>
                      <a:pt x="27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76"/>
              <p:cNvSpPr/>
              <p:nvPr/>
            </p:nvSpPr>
            <p:spPr>
              <a:xfrm>
                <a:off x="1788762" y="4482233"/>
                <a:ext cx="84710" cy="302328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9936" extrusionOk="0">
                    <a:moveTo>
                      <a:pt x="2611" y="1"/>
                    </a:moveTo>
                    <a:cubicBezTo>
                      <a:pt x="1772" y="346"/>
                      <a:pt x="898" y="610"/>
                      <a:pt x="1" y="783"/>
                    </a:cubicBezTo>
                    <a:cubicBezTo>
                      <a:pt x="58" y="4198"/>
                      <a:pt x="93" y="7337"/>
                      <a:pt x="116" y="9936"/>
                    </a:cubicBezTo>
                    <a:cubicBezTo>
                      <a:pt x="1622" y="9614"/>
                      <a:pt x="2450" y="9234"/>
                      <a:pt x="2784" y="9073"/>
                    </a:cubicBezTo>
                    <a:cubicBezTo>
                      <a:pt x="2749" y="6440"/>
                      <a:pt x="2692" y="3335"/>
                      <a:pt x="2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76"/>
              <p:cNvSpPr/>
              <p:nvPr/>
            </p:nvSpPr>
            <p:spPr>
              <a:xfrm>
                <a:off x="1792261" y="4770899"/>
                <a:ext cx="84010" cy="226046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7429" extrusionOk="0">
                    <a:moveTo>
                      <a:pt x="2680" y="0"/>
                    </a:moveTo>
                    <a:cubicBezTo>
                      <a:pt x="2232" y="219"/>
                      <a:pt x="1392" y="552"/>
                      <a:pt x="1" y="840"/>
                    </a:cubicBezTo>
                    <a:cubicBezTo>
                      <a:pt x="35" y="4324"/>
                      <a:pt x="47" y="6762"/>
                      <a:pt x="47" y="7429"/>
                    </a:cubicBezTo>
                    <a:lnTo>
                      <a:pt x="2761" y="7429"/>
                    </a:lnTo>
                    <a:cubicBezTo>
                      <a:pt x="2761" y="6704"/>
                      <a:pt x="2726" y="3933"/>
                      <a:pt x="26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76"/>
              <p:cNvSpPr/>
              <p:nvPr/>
            </p:nvSpPr>
            <p:spPr>
              <a:xfrm>
                <a:off x="1322369" y="3891635"/>
                <a:ext cx="84010" cy="304092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9994" extrusionOk="0">
                    <a:moveTo>
                      <a:pt x="392" y="0"/>
                    </a:moveTo>
                    <a:cubicBezTo>
                      <a:pt x="242" y="2864"/>
                      <a:pt x="104" y="5888"/>
                      <a:pt x="1" y="8912"/>
                    </a:cubicBezTo>
                    <a:cubicBezTo>
                      <a:pt x="783" y="9384"/>
                      <a:pt x="1622" y="9752"/>
                      <a:pt x="2496" y="9993"/>
                    </a:cubicBezTo>
                    <a:cubicBezTo>
                      <a:pt x="2565" y="6911"/>
                      <a:pt x="2657" y="3818"/>
                      <a:pt x="2760" y="886"/>
                    </a:cubicBezTo>
                    <a:cubicBezTo>
                      <a:pt x="1944" y="679"/>
                      <a:pt x="1151" y="380"/>
                      <a:pt x="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76"/>
              <p:cNvSpPr/>
              <p:nvPr/>
            </p:nvSpPr>
            <p:spPr>
              <a:xfrm>
                <a:off x="1398986" y="4791194"/>
                <a:ext cx="91009" cy="205751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6762" extrusionOk="0">
                    <a:moveTo>
                      <a:pt x="47" y="0"/>
                    </a:moveTo>
                    <a:cubicBezTo>
                      <a:pt x="12" y="3577"/>
                      <a:pt x="1" y="6072"/>
                      <a:pt x="1" y="6762"/>
                    </a:cubicBezTo>
                    <a:lnTo>
                      <a:pt x="2968" y="6762"/>
                    </a:lnTo>
                    <a:cubicBezTo>
                      <a:pt x="2968" y="6118"/>
                      <a:pt x="2968" y="3852"/>
                      <a:pt x="2991" y="575"/>
                    </a:cubicBezTo>
                    <a:cubicBezTo>
                      <a:pt x="2002" y="460"/>
                      <a:pt x="1013" y="265"/>
                      <a:pt x="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76"/>
              <p:cNvSpPr/>
              <p:nvPr/>
            </p:nvSpPr>
            <p:spPr>
              <a:xfrm>
                <a:off x="1400750" y="4500794"/>
                <a:ext cx="91009" cy="296029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9729" extrusionOk="0">
                    <a:moveTo>
                      <a:pt x="115" y="0"/>
                    </a:moveTo>
                    <a:cubicBezTo>
                      <a:pt x="58" y="3392"/>
                      <a:pt x="23" y="6532"/>
                      <a:pt x="0" y="9142"/>
                    </a:cubicBezTo>
                    <a:cubicBezTo>
                      <a:pt x="955" y="9418"/>
                      <a:pt x="1944" y="9613"/>
                      <a:pt x="2933" y="9728"/>
                    </a:cubicBezTo>
                    <a:cubicBezTo>
                      <a:pt x="2944" y="7141"/>
                      <a:pt x="2967" y="3990"/>
                      <a:pt x="2990" y="552"/>
                    </a:cubicBezTo>
                    <a:cubicBezTo>
                      <a:pt x="2013" y="437"/>
                      <a:pt x="1058" y="253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76"/>
              <p:cNvSpPr/>
              <p:nvPr/>
            </p:nvSpPr>
            <p:spPr>
              <a:xfrm>
                <a:off x="1313971" y="4176102"/>
                <a:ext cx="84010" cy="309326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10166" extrusionOk="0">
                    <a:moveTo>
                      <a:pt x="254" y="0"/>
                    </a:moveTo>
                    <a:cubicBezTo>
                      <a:pt x="150" y="3036"/>
                      <a:pt x="70" y="6072"/>
                      <a:pt x="1" y="8958"/>
                    </a:cubicBezTo>
                    <a:cubicBezTo>
                      <a:pt x="438" y="9268"/>
                      <a:pt x="1266" y="9740"/>
                      <a:pt x="2588" y="10165"/>
                    </a:cubicBezTo>
                    <a:cubicBezTo>
                      <a:pt x="2622" y="7244"/>
                      <a:pt x="2680" y="4151"/>
                      <a:pt x="2760" y="1035"/>
                    </a:cubicBezTo>
                    <a:cubicBezTo>
                      <a:pt x="1886" y="794"/>
                      <a:pt x="1047" y="449"/>
                      <a:pt x="2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76"/>
              <p:cNvSpPr/>
              <p:nvPr/>
            </p:nvSpPr>
            <p:spPr>
              <a:xfrm>
                <a:off x="1683452" y="3927661"/>
                <a:ext cx="88544" cy="289031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9499" extrusionOk="0">
                    <a:moveTo>
                      <a:pt x="2645" y="1"/>
                    </a:moveTo>
                    <a:cubicBezTo>
                      <a:pt x="1898" y="127"/>
                      <a:pt x="1012" y="242"/>
                      <a:pt x="1" y="311"/>
                    </a:cubicBezTo>
                    <a:cubicBezTo>
                      <a:pt x="47" y="3290"/>
                      <a:pt x="81" y="6394"/>
                      <a:pt x="116" y="9499"/>
                    </a:cubicBezTo>
                    <a:cubicBezTo>
                      <a:pt x="1047" y="9430"/>
                      <a:pt x="1978" y="9315"/>
                      <a:pt x="2910" y="9154"/>
                    </a:cubicBezTo>
                    <a:cubicBezTo>
                      <a:pt x="2829" y="6061"/>
                      <a:pt x="2737" y="2968"/>
                      <a:pt x="26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76"/>
              <p:cNvSpPr/>
              <p:nvPr/>
            </p:nvSpPr>
            <p:spPr>
              <a:xfrm>
                <a:off x="1409848" y="3921728"/>
                <a:ext cx="88209" cy="29323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9637" extrusionOk="0">
                    <a:moveTo>
                      <a:pt x="253" y="0"/>
                    </a:moveTo>
                    <a:cubicBezTo>
                      <a:pt x="150" y="2944"/>
                      <a:pt x="69" y="6037"/>
                      <a:pt x="0" y="9119"/>
                    </a:cubicBezTo>
                    <a:cubicBezTo>
                      <a:pt x="909" y="9361"/>
                      <a:pt x="1840" y="9533"/>
                      <a:pt x="2772" y="9636"/>
                    </a:cubicBezTo>
                    <a:cubicBezTo>
                      <a:pt x="2806" y="6543"/>
                      <a:pt x="2852" y="3427"/>
                      <a:pt x="2898" y="460"/>
                    </a:cubicBezTo>
                    <a:cubicBezTo>
                      <a:pt x="2013" y="368"/>
                      <a:pt x="1127" y="207"/>
                      <a:pt x="2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76"/>
              <p:cNvSpPr/>
              <p:nvPr/>
            </p:nvSpPr>
            <p:spPr>
              <a:xfrm>
                <a:off x="1418246" y="3633427"/>
                <a:ext cx="86110" cy="290765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9556" extrusionOk="0">
                    <a:moveTo>
                      <a:pt x="414" y="0"/>
                    </a:moveTo>
                    <a:cubicBezTo>
                      <a:pt x="253" y="2668"/>
                      <a:pt x="115" y="5773"/>
                      <a:pt x="0" y="9084"/>
                    </a:cubicBezTo>
                    <a:cubicBezTo>
                      <a:pt x="863" y="9303"/>
                      <a:pt x="1748" y="9464"/>
                      <a:pt x="2634" y="9556"/>
                    </a:cubicBezTo>
                    <a:cubicBezTo>
                      <a:pt x="2691" y="6221"/>
                      <a:pt x="2760" y="3082"/>
                      <a:pt x="2829" y="380"/>
                    </a:cubicBezTo>
                    <a:cubicBezTo>
                      <a:pt x="2024" y="299"/>
                      <a:pt x="1219" y="173"/>
                      <a:pt x="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76"/>
              <p:cNvSpPr/>
              <p:nvPr/>
            </p:nvSpPr>
            <p:spPr>
              <a:xfrm>
                <a:off x="1676819" y="3638661"/>
                <a:ext cx="86445" cy="286931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9430" extrusionOk="0">
                    <a:moveTo>
                      <a:pt x="2426" y="1"/>
                    </a:moveTo>
                    <a:cubicBezTo>
                      <a:pt x="1713" y="104"/>
                      <a:pt x="920" y="196"/>
                      <a:pt x="0" y="254"/>
                    </a:cubicBezTo>
                    <a:cubicBezTo>
                      <a:pt x="81" y="2967"/>
                      <a:pt x="138" y="6095"/>
                      <a:pt x="196" y="9430"/>
                    </a:cubicBezTo>
                    <a:cubicBezTo>
                      <a:pt x="1219" y="9361"/>
                      <a:pt x="2093" y="9246"/>
                      <a:pt x="2840" y="9119"/>
                    </a:cubicBezTo>
                    <a:cubicBezTo>
                      <a:pt x="2725" y="5796"/>
                      <a:pt x="2587" y="2691"/>
                      <a:pt x="24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76"/>
              <p:cNvSpPr/>
              <p:nvPr/>
            </p:nvSpPr>
            <p:spPr>
              <a:xfrm>
                <a:off x="1500826" y="4810089"/>
                <a:ext cx="179522" cy="186855"/>
              </a:xfrm>
              <a:custGeom>
                <a:avLst/>
                <a:gdLst/>
                <a:ahLst/>
                <a:cxnLst/>
                <a:rect l="l" t="t" r="r" b="b"/>
                <a:pathLst>
                  <a:path w="5900" h="6141" extrusionOk="0">
                    <a:moveTo>
                      <a:pt x="23" y="0"/>
                    </a:moveTo>
                    <a:cubicBezTo>
                      <a:pt x="12" y="3243"/>
                      <a:pt x="0" y="5497"/>
                      <a:pt x="0" y="6141"/>
                    </a:cubicBezTo>
                    <a:lnTo>
                      <a:pt x="5899" y="6141"/>
                    </a:lnTo>
                    <a:cubicBezTo>
                      <a:pt x="5899" y="5497"/>
                      <a:pt x="5899" y="3266"/>
                      <a:pt x="5876" y="46"/>
                    </a:cubicBezTo>
                    <a:cubicBezTo>
                      <a:pt x="5002" y="104"/>
                      <a:pt x="4036" y="138"/>
                      <a:pt x="2955" y="138"/>
                    </a:cubicBezTo>
                    <a:cubicBezTo>
                      <a:pt x="2872" y="139"/>
                      <a:pt x="2789" y="140"/>
                      <a:pt x="2706" y="140"/>
                    </a:cubicBezTo>
                    <a:cubicBezTo>
                      <a:pt x="1811" y="140"/>
                      <a:pt x="917" y="84"/>
                      <a:pt x="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" name="Google Shape;438;p76"/>
            <p:cNvGrpSpPr/>
            <p:nvPr/>
          </p:nvGrpSpPr>
          <p:grpSpPr>
            <a:xfrm>
              <a:off x="5403092" y="3135177"/>
              <a:ext cx="425133" cy="1861767"/>
              <a:chOff x="5403092" y="3135177"/>
              <a:chExt cx="425133" cy="1861767"/>
            </a:xfrm>
          </p:grpSpPr>
          <p:sp>
            <p:nvSpPr>
              <p:cNvPr id="439" name="Google Shape;439;p76"/>
              <p:cNvSpPr/>
              <p:nvPr/>
            </p:nvSpPr>
            <p:spPr>
              <a:xfrm>
                <a:off x="5483908" y="3135177"/>
                <a:ext cx="263502" cy="2349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772" extrusionOk="0">
                    <a:moveTo>
                      <a:pt x="1" y="1"/>
                    </a:moveTo>
                    <a:lnTo>
                      <a:pt x="1" y="771"/>
                    </a:lnTo>
                    <a:lnTo>
                      <a:pt x="8659" y="771"/>
                    </a:lnTo>
                    <a:lnTo>
                      <a:pt x="86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76"/>
              <p:cNvSpPr/>
              <p:nvPr/>
            </p:nvSpPr>
            <p:spPr>
              <a:xfrm>
                <a:off x="5432120" y="3540350"/>
                <a:ext cx="106740" cy="228511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7510" extrusionOk="0">
                    <a:moveTo>
                      <a:pt x="1" y="0"/>
                    </a:moveTo>
                    <a:lnTo>
                      <a:pt x="1" y="7509"/>
                    </a:lnTo>
                    <a:lnTo>
                      <a:pt x="3508" y="7509"/>
                    </a:lnTo>
                    <a:lnTo>
                      <a:pt x="3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76"/>
              <p:cNvSpPr/>
              <p:nvPr/>
            </p:nvSpPr>
            <p:spPr>
              <a:xfrm>
                <a:off x="5692458" y="3540350"/>
                <a:ext cx="106740" cy="228511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7510" extrusionOk="0">
                    <a:moveTo>
                      <a:pt x="0" y="0"/>
                    </a:moveTo>
                    <a:lnTo>
                      <a:pt x="0" y="7509"/>
                    </a:lnTo>
                    <a:lnTo>
                      <a:pt x="3507" y="7509"/>
                    </a:lnTo>
                    <a:lnTo>
                      <a:pt x="35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76"/>
              <p:cNvSpPr/>
              <p:nvPr/>
            </p:nvSpPr>
            <p:spPr>
              <a:xfrm>
                <a:off x="5403092" y="3780362"/>
                <a:ext cx="170759" cy="1216583"/>
              </a:xfrm>
              <a:custGeom>
                <a:avLst/>
                <a:gdLst/>
                <a:ahLst/>
                <a:cxnLst/>
                <a:rect l="l" t="t" r="r" b="b"/>
                <a:pathLst>
                  <a:path w="5612" h="39983" extrusionOk="0">
                    <a:moveTo>
                      <a:pt x="0" y="1"/>
                    </a:moveTo>
                    <a:lnTo>
                      <a:pt x="0" y="39983"/>
                    </a:lnTo>
                    <a:lnTo>
                      <a:pt x="5612" y="39983"/>
                    </a:lnTo>
                    <a:lnTo>
                      <a:pt x="5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76"/>
              <p:cNvSpPr/>
              <p:nvPr/>
            </p:nvSpPr>
            <p:spPr>
              <a:xfrm>
                <a:off x="5657801" y="3780362"/>
                <a:ext cx="170424" cy="1216583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983" extrusionOk="0">
                    <a:moveTo>
                      <a:pt x="1" y="1"/>
                    </a:moveTo>
                    <a:lnTo>
                      <a:pt x="1" y="39983"/>
                    </a:lnTo>
                    <a:lnTo>
                      <a:pt x="5601" y="39983"/>
                    </a:lnTo>
                    <a:lnTo>
                      <a:pt x="56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76"/>
              <p:cNvSpPr/>
              <p:nvPr/>
            </p:nvSpPr>
            <p:spPr>
              <a:xfrm>
                <a:off x="5483908" y="3170169"/>
                <a:ext cx="263502" cy="1826776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60037" extrusionOk="0">
                    <a:moveTo>
                      <a:pt x="1" y="0"/>
                    </a:moveTo>
                    <a:lnTo>
                      <a:pt x="1" y="11787"/>
                    </a:lnTo>
                    <a:lnTo>
                      <a:pt x="2185" y="11787"/>
                    </a:lnTo>
                    <a:lnTo>
                      <a:pt x="2185" y="19675"/>
                    </a:lnTo>
                    <a:lnTo>
                      <a:pt x="3335" y="19675"/>
                    </a:lnTo>
                    <a:lnTo>
                      <a:pt x="3335" y="60037"/>
                    </a:lnTo>
                    <a:lnTo>
                      <a:pt x="5325" y="60037"/>
                    </a:lnTo>
                    <a:lnTo>
                      <a:pt x="5325" y="19675"/>
                    </a:lnTo>
                    <a:lnTo>
                      <a:pt x="6475" y="19675"/>
                    </a:lnTo>
                    <a:lnTo>
                      <a:pt x="6475" y="11787"/>
                    </a:lnTo>
                    <a:lnTo>
                      <a:pt x="8659" y="11787"/>
                    </a:lnTo>
                    <a:lnTo>
                      <a:pt x="86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76"/>
            <p:cNvGrpSpPr/>
            <p:nvPr/>
          </p:nvGrpSpPr>
          <p:grpSpPr>
            <a:xfrm>
              <a:off x="5089933" y="4099120"/>
              <a:ext cx="1386977" cy="897824"/>
              <a:chOff x="5089933" y="4099120"/>
              <a:chExt cx="1386977" cy="897824"/>
            </a:xfrm>
          </p:grpSpPr>
          <p:sp>
            <p:nvSpPr>
              <p:cNvPr id="446" name="Google Shape;446;p76"/>
              <p:cNvSpPr/>
              <p:nvPr/>
            </p:nvSpPr>
            <p:spPr>
              <a:xfrm>
                <a:off x="5751213" y="4310104"/>
                <a:ext cx="64080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2105" y="1783"/>
                    </a:lnTo>
                    <a:lnTo>
                      <a:pt x="210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76"/>
              <p:cNvSpPr/>
              <p:nvPr/>
            </p:nvSpPr>
            <p:spPr>
              <a:xfrm>
                <a:off x="6201875" y="4310104"/>
                <a:ext cx="54252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1783" y="1783"/>
                    </a:lnTo>
                    <a:lnTo>
                      <a:pt x="17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76"/>
              <p:cNvSpPr/>
              <p:nvPr/>
            </p:nvSpPr>
            <p:spPr>
              <a:xfrm>
                <a:off x="6077305" y="4310104"/>
                <a:ext cx="54283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1783" y="1783"/>
                    </a:lnTo>
                    <a:lnTo>
                      <a:pt x="17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76"/>
              <p:cNvSpPr/>
              <p:nvPr/>
            </p:nvSpPr>
            <p:spPr>
              <a:xfrm>
                <a:off x="5952765" y="4310104"/>
                <a:ext cx="54252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783" y="1783"/>
                    </a:lnTo>
                    <a:lnTo>
                      <a:pt x="17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76"/>
              <p:cNvSpPr/>
              <p:nvPr/>
            </p:nvSpPr>
            <p:spPr>
              <a:xfrm>
                <a:off x="6019584" y="4310104"/>
                <a:ext cx="44820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1472" y="1783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76"/>
              <p:cNvSpPr/>
              <p:nvPr/>
            </p:nvSpPr>
            <p:spPr>
              <a:xfrm>
                <a:off x="5895014" y="4310104"/>
                <a:ext cx="44820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1473" y="1783"/>
                    </a:lnTo>
                    <a:lnTo>
                      <a:pt x="14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76"/>
              <p:cNvSpPr/>
              <p:nvPr/>
            </p:nvSpPr>
            <p:spPr>
              <a:xfrm>
                <a:off x="5827860" y="4310104"/>
                <a:ext cx="54587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794" y="1783"/>
                    </a:lnTo>
                    <a:lnTo>
                      <a:pt x="17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76"/>
              <p:cNvSpPr/>
              <p:nvPr/>
            </p:nvSpPr>
            <p:spPr>
              <a:xfrm>
                <a:off x="6393629" y="4310104"/>
                <a:ext cx="35357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161" y="1783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76"/>
              <p:cNvSpPr/>
              <p:nvPr/>
            </p:nvSpPr>
            <p:spPr>
              <a:xfrm>
                <a:off x="6326445" y="4310104"/>
                <a:ext cx="54617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794" y="1783"/>
                    </a:lnTo>
                    <a:lnTo>
                      <a:pt x="17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76"/>
              <p:cNvSpPr/>
              <p:nvPr/>
            </p:nvSpPr>
            <p:spPr>
              <a:xfrm>
                <a:off x="5089933" y="4952125"/>
                <a:ext cx="1386977" cy="44820"/>
              </a:xfrm>
              <a:custGeom>
                <a:avLst/>
                <a:gdLst/>
                <a:ahLst/>
                <a:cxnLst/>
                <a:rect l="l" t="t" r="r" b="b"/>
                <a:pathLst>
                  <a:path w="45583" h="1473" extrusionOk="0">
                    <a:moveTo>
                      <a:pt x="1" y="1"/>
                    </a:moveTo>
                    <a:lnTo>
                      <a:pt x="1" y="1473"/>
                    </a:lnTo>
                    <a:lnTo>
                      <a:pt x="45583" y="1473"/>
                    </a:lnTo>
                    <a:lnTo>
                      <a:pt x="455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76"/>
              <p:cNvSpPr/>
              <p:nvPr/>
            </p:nvSpPr>
            <p:spPr>
              <a:xfrm>
                <a:off x="5128423" y="4894769"/>
                <a:ext cx="1309995" cy="44789"/>
              </a:xfrm>
              <a:custGeom>
                <a:avLst/>
                <a:gdLst/>
                <a:ahLst/>
                <a:cxnLst/>
                <a:rect l="l" t="t" r="r" b="b"/>
                <a:pathLst>
                  <a:path w="43053" h="1472" extrusionOk="0">
                    <a:moveTo>
                      <a:pt x="1" y="0"/>
                    </a:moveTo>
                    <a:lnTo>
                      <a:pt x="1" y="1472"/>
                    </a:lnTo>
                    <a:lnTo>
                      <a:pt x="43053" y="1472"/>
                    </a:lnTo>
                    <a:lnTo>
                      <a:pt x="430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76"/>
              <p:cNvSpPr/>
              <p:nvPr/>
            </p:nvSpPr>
            <p:spPr>
              <a:xfrm>
                <a:off x="6144489" y="4310104"/>
                <a:ext cx="44820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1473" y="1783"/>
                    </a:lnTo>
                    <a:lnTo>
                      <a:pt x="14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76"/>
              <p:cNvSpPr/>
              <p:nvPr/>
            </p:nvSpPr>
            <p:spPr>
              <a:xfrm>
                <a:off x="6269059" y="4310104"/>
                <a:ext cx="44820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472" y="1783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76"/>
              <p:cNvSpPr/>
              <p:nvPr/>
            </p:nvSpPr>
            <p:spPr>
              <a:xfrm>
                <a:off x="6163750" y="4424847"/>
                <a:ext cx="102176" cy="1612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530" extrusionOk="0">
                    <a:moveTo>
                      <a:pt x="0" y="1"/>
                    </a:moveTo>
                    <a:lnTo>
                      <a:pt x="0" y="530"/>
                    </a:lnTo>
                    <a:lnTo>
                      <a:pt x="3358" y="530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76"/>
              <p:cNvSpPr/>
              <p:nvPr/>
            </p:nvSpPr>
            <p:spPr>
              <a:xfrm>
                <a:off x="6336243" y="4453905"/>
                <a:ext cx="82945" cy="427932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14064" extrusionOk="0">
                    <a:moveTo>
                      <a:pt x="0" y="0"/>
                    </a:moveTo>
                    <a:lnTo>
                      <a:pt x="0" y="14064"/>
                    </a:lnTo>
                    <a:lnTo>
                      <a:pt x="2725" y="14064"/>
                    </a:lnTo>
                    <a:lnTo>
                      <a:pt x="27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76"/>
              <p:cNvSpPr/>
              <p:nvPr/>
            </p:nvSpPr>
            <p:spPr>
              <a:xfrm>
                <a:off x="5837658" y="4424847"/>
                <a:ext cx="102176" cy="1612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530" extrusionOk="0">
                    <a:moveTo>
                      <a:pt x="0" y="1"/>
                    </a:moveTo>
                    <a:lnTo>
                      <a:pt x="0" y="530"/>
                    </a:lnTo>
                    <a:lnTo>
                      <a:pt x="3358" y="530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76"/>
              <p:cNvSpPr/>
              <p:nvPr/>
            </p:nvSpPr>
            <p:spPr>
              <a:xfrm>
                <a:off x="6326445" y="4424847"/>
                <a:ext cx="102541" cy="1612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530" extrusionOk="0">
                    <a:moveTo>
                      <a:pt x="0" y="1"/>
                    </a:moveTo>
                    <a:lnTo>
                      <a:pt x="0" y="530"/>
                    </a:lnTo>
                    <a:lnTo>
                      <a:pt x="3369" y="530"/>
                    </a:lnTo>
                    <a:lnTo>
                      <a:pt x="33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76"/>
              <p:cNvSpPr/>
              <p:nvPr/>
            </p:nvSpPr>
            <p:spPr>
              <a:xfrm>
                <a:off x="5108828" y="4099120"/>
                <a:ext cx="1348851" cy="198053"/>
              </a:xfrm>
              <a:custGeom>
                <a:avLst/>
                <a:gdLst/>
                <a:ahLst/>
                <a:cxnLst/>
                <a:rect l="l" t="t" r="r" b="b"/>
                <a:pathLst>
                  <a:path w="44330" h="6509" extrusionOk="0">
                    <a:moveTo>
                      <a:pt x="22217" y="541"/>
                    </a:moveTo>
                    <a:lnTo>
                      <a:pt x="42995" y="5554"/>
                    </a:lnTo>
                    <a:cubicBezTo>
                      <a:pt x="43260" y="5589"/>
                      <a:pt x="43237" y="5968"/>
                      <a:pt x="42972" y="5980"/>
                    </a:cubicBezTo>
                    <a:lnTo>
                      <a:pt x="1369" y="5980"/>
                    </a:lnTo>
                    <a:cubicBezTo>
                      <a:pt x="1266" y="5980"/>
                      <a:pt x="1174" y="5899"/>
                      <a:pt x="1162" y="5796"/>
                    </a:cubicBezTo>
                    <a:cubicBezTo>
                      <a:pt x="1151" y="5681"/>
                      <a:pt x="1220" y="5589"/>
                      <a:pt x="1323" y="5566"/>
                    </a:cubicBezTo>
                    <a:lnTo>
                      <a:pt x="22113" y="541"/>
                    </a:lnTo>
                    <a:close/>
                    <a:moveTo>
                      <a:pt x="22171" y="0"/>
                    </a:moveTo>
                    <a:lnTo>
                      <a:pt x="1" y="5313"/>
                    </a:lnTo>
                    <a:lnTo>
                      <a:pt x="1" y="6509"/>
                    </a:lnTo>
                    <a:lnTo>
                      <a:pt x="44329" y="6509"/>
                    </a:lnTo>
                    <a:lnTo>
                      <a:pt x="44329" y="5313"/>
                    </a:lnTo>
                    <a:lnTo>
                      <a:pt x="2217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76"/>
              <p:cNvSpPr/>
              <p:nvPr/>
            </p:nvSpPr>
            <p:spPr>
              <a:xfrm>
                <a:off x="6010152" y="4453905"/>
                <a:ext cx="83280" cy="42793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4064" extrusionOk="0">
                    <a:moveTo>
                      <a:pt x="0" y="0"/>
                    </a:moveTo>
                    <a:lnTo>
                      <a:pt x="0" y="14064"/>
                    </a:lnTo>
                    <a:lnTo>
                      <a:pt x="2737" y="14064"/>
                    </a:lnTo>
                    <a:lnTo>
                      <a:pt x="27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76"/>
              <p:cNvSpPr/>
              <p:nvPr/>
            </p:nvSpPr>
            <p:spPr>
              <a:xfrm>
                <a:off x="5204005" y="4128513"/>
                <a:ext cx="1158497" cy="139967"/>
              </a:xfrm>
              <a:custGeom>
                <a:avLst/>
                <a:gdLst/>
                <a:ahLst/>
                <a:cxnLst/>
                <a:rect l="l" t="t" r="r" b="b"/>
                <a:pathLst>
                  <a:path w="38074" h="4600" extrusionOk="0">
                    <a:moveTo>
                      <a:pt x="19043" y="0"/>
                    </a:moveTo>
                    <a:lnTo>
                      <a:pt x="0" y="4600"/>
                    </a:lnTo>
                    <a:lnTo>
                      <a:pt x="38074" y="4600"/>
                    </a:lnTo>
                    <a:lnTo>
                      <a:pt x="190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76"/>
              <p:cNvSpPr/>
              <p:nvPr/>
            </p:nvSpPr>
            <p:spPr>
              <a:xfrm>
                <a:off x="6000689" y="4424847"/>
                <a:ext cx="102206" cy="16127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530" extrusionOk="0">
                    <a:moveTo>
                      <a:pt x="1" y="1"/>
                    </a:moveTo>
                    <a:lnTo>
                      <a:pt x="1" y="530"/>
                    </a:lnTo>
                    <a:lnTo>
                      <a:pt x="3358" y="530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76"/>
              <p:cNvSpPr/>
              <p:nvPr/>
            </p:nvSpPr>
            <p:spPr>
              <a:xfrm>
                <a:off x="6173182" y="4453905"/>
                <a:ext cx="82945" cy="427932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14064" extrusionOk="0">
                    <a:moveTo>
                      <a:pt x="1" y="0"/>
                    </a:moveTo>
                    <a:lnTo>
                      <a:pt x="1" y="14064"/>
                    </a:lnTo>
                    <a:lnTo>
                      <a:pt x="2726" y="14064"/>
                    </a:lnTo>
                    <a:lnTo>
                      <a:pt x="27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76"/>
              <p:cNvSpPr/>
              <p:nvPr/>
            </p:nvSpPr>
            <p:spPr>
              <a:xfrm>
                <a:off x="5789704" y="4376923"/>
                <a:ext cx="639282" cy="35357"/>
              </a:xfrm>
              <a:custGeom>
                <a:avLst/>
                <a:gdLst/>
                <a:ahLst/>
                <a:cxnLst/>
                <a:rect l="l" t="t" r="r" b="b"/>
                <a:pathLst>
                  <a:path w="21010" h="1162" extrusionOk="0">
                    <a:moveTo>
                      <a:pt x="1" y="1"/>
                    </a:moveTo>
                    <a:lnTo>
                      <a:pt x="1" y="1162"/>
                    </a:lnTo>
                    <a:lnTo>
                      <a:pt x="21009" y="1162"/>
                    </a:lnTo>
                    <a:lnTo>
                      <a:pt x="210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76"/>
              <p:cNvSpPr/>
              <p:nvPr/>
            </p:nvSpPr>
            <p:spPr>
              <a:xfrm>
                <a:off x="5300917" y="4424847"/>
                <a:ext cx="102206" cy="16127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530" extrusionOk="0">
                    <a:moveTo>
                      <a:pt x="1" y="1"/>
                    </a:moveTo>
                    <a:lnTo>
                      <a:pt x="1" y="530"/>
                    </a:lnTo>
                    <a:lnTo>
                      <a:pt x="3358" y="530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76"/>
              <p:cNvSpPr/>
              <p:nvPr/>
            </p:nvSpPr>
            <p:spPr>
              <a:xfrm>
                <a:off x="5185810" y="4310104"/>
                <a:ext cx="54252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1783" y="1783"/>
                    </a:lnTo>
                    <a:lnTo>
                      <a:pt x="17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76"/>
              <p:cNvSpPr/>
              <p:nvPr/>
            </p:nvSpPr>
            <p:spPr>
              <a:xfrm>
                <a:off x="5252994" y="4310104"/>
                <a:ext cx="44455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461" y="1783"/>
                    </a:lnTo>
                    <a:lnTo>
                      <a:pt x="146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76"/>
              <p:cNvSpPr/>
              <p:nvPr/>
            </p:nvSpPr>
            <p:spPr>
              <a:xfrm>
                <a:off x="5137886" y="4310104"/>
                <a:ext cx="35022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150" y="1783"/>
                    </a:lnTo>
                    <a:lnTo>
                      <a:pt x="115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76"/>
              <p:cNvSpPr/>
              <p:nvPr/>
            </p:nvSpPr>
            <p:spPr>
              <a:xfrm>
                <a:off x="5137886" y="4424847"/>
                <a:ext cx="102176" cy="1612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530" extrusionOk="0">
                    <a:moveTo>
                      <a:pt x="0" y="1"/>
                    </a:moveTo>
                    <a:lnTo>
                      <a:pt x="0" y="530"/>
                    </a:lnTo>
                    <a:lnTo>
                      <a:pt x="3358" y="530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76"/>
              <p:cNvSpPr/>
              <p:nvPr/>
            </p:nvSpPr>
            <p:spPr>
              <a:xfrm>
                <a:off x="5147319" y="4453905"/>
                <a:ext cx="83310" cy="427932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14064" extrusionOk="0">
                    <a:moveTo>
                      <a:pt x="1" y="0"/>
                    </a:moveTo>
                    <a:lnTo>
                      <a:pt x="1" y="14064"/>
                    </a:lnTo>
                    <a:lnTo>
                      <a:pt x="2737" y="14064"/>
                    </a:lnTo>
                    <a:lnTo>
                      <a:pt x="27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76"/>
              <p:cNvSpPr/>
              <p:nvPr/>
            </p:nvSpPr>
            <p:spPr>
              <a:xfrm>
                <a:off x="5310380" y="4310104"/>
                <a:ext cx="54252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782" y="1783"/>
                    </a:lnTo>
                    <a:lnTo>
                      <a:pt x="17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76"/>
              <p:cNvSpPr/>
              <p:nvPr/>
            </p:nvSpPr>
            <p:spPr>
              <a:xfrm>
                <a:off x="5559490" y="4310104"/>
                <a:ext cx="54617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794" y="1783"/>
                    </a:lnTo>
                    <a:lnTo>
                      <a:pt x="17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76"/>
              <p:cNvSpPr/>
              <p:nvPr/>
            </p:nvSpPr>
            <p:spPr>
              <a:xfrm>
                <a:off x="5626674" y="4310104"/>
                <a:ext cx="44820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472" y="1783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76"/>
              <p:cNvSpPr/>
              <p:nvPr/>
            </p:nvSpPr>
            <p:spPr>
              <a:xfrm>
                <a:off x="5502104" y="4310104"/>
                <a:ext cx="44820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1472" y="1783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76"/>
              <p:cNvSpPr/>
              <p:nvPr/>
            </p:nvSpPr>
            <p:spPr>
              <a:xfrm>
                <a:off x="5377533" y="4310104"/>
                <a:ext cx="44820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1473" y="1783"/>
                    </a:lnTo>
                    <a:lnTo>
                      <a:pt x="14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76"/>
              <p:cNvSpPr/>
              <p:nvPr/>
            </p:nvSpPr>
            <p:spPr>
              <a:xfrm>
                <a:off x="5434920" y="4310104"/>
                <a:ext cx="54283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783" extrusionOk="0">
                    <a:moveTo>
                      <a:pt x="1" y="0"/>
                    </a:moveTo>
                    <a:lnTo>
                      <a:pt x="1" y="1783"/>
                    </a:lnTo>
                    <a:lnTo>
                      <a:pt x="1783" y="1783"/>
                    </a:lnTo>
                    <a:lnTo>
                      <a:pt x="17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76"/>
              <p:cNvSpPr/>
              <p:nvPr/>
            </p:nvSpPr>
            <p:spPr>
              <a:xfrm>
                <a:off x="5626674" y="4424847"/>
                <a:ext cx="102541" cy="1612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530" extrusionOk="0">
                    <a:moveTo>
                      <a:pt x="0" y="1"/>
                    </a:moveTo>
                    <a:lnTo>
                      <a:pt x="0" y="530"/>
                    </a:lnTo>
                    <a:lnTo>
                      <a:pt x="3369" y="530"/>
                    </a:lnTo>
                    <a:lnTo>
                      <a:pt x="33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76"/>
              <p:cNvSpPr/>
              <p:nvPr/>
            </p:nvSpPr>
            <p:spPr>
              <a:xfrm>
                <a:off x="5473410" y="4453905"/>
                <a:ext cx="82945" cy="427932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14064" extrusionOk="0">
                    <a:moveTo>
                      <a:pt x="1" y="0"/>
                    </a:moveTo>
                    <a:lnTo>
                      <a:pt x="1" y="14064"/>
                    </a:lnTo>
                    <a:lnTo>
                      <a:pt x="2726" y="14064"/>
                    </a:lnTo>
                    <a:lnTo>
                      <a:pt x="272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76"/>
              <p:cNvSpPr/>
              <p:nvPr/>
            </p:nvSpPr>
            <p:spPr>
              <a:xfrm>
                <a:off x="5137886" y="4376923"/>
                <a:ext cx="639251" cy="35357"/>
              </a:xfrm>
              <a:custGeom>
                <a:avLst/>
                <a:gdLst/>
                <a:ahLst/>
                <a:cxnLst/>
                <a:rect l="l" t="t" r="r" b="b"/>
                <a:pathLst>
                  <a:path w="21009" h="1162" extrusionOk="0">
                    <a:moveTo>
                      <a:pt x="0" y="1"/>
                    </a:moveTo>
                    <a:lnTo>
                      <a:pt x="0" y="1162"/>
                    </a:lnTo>
                    <a:lnTo>
                      <a:pt x="21009" y="1162"/>
                    </a:lnTo>
                    <a:lnTo>
                      <a:pt x="210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76"/>
              <p:cNvSpPr/>
              <p:nvPr/>
            </p:nvSpPr>
            <p:spPr>
              <a:xfrm>
                <a:off x="5463613" y="4424847"/>
                <a:ext cx="102541" cy="1612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530" extrusionOk="0">
                    <a:moveTo>
                      <a:pt x="1" y="1"/>
                    </a:moveTo>
                    <a:lnTo>
                      <a:pt x="1" y="530"/>
                    </a:lnTo>
                    <a:lnTo>
                      <a:pt x="3370" y="530"/>
                    </a:lnTo>
                    <a:lnTo>
                      <a:pt x="33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76"/>
              <p:cNvSpPr/>
              <p:nvPr/>
            </p:nvSpPr>
            <p:spPr>
              <a:xfrm>
                <a:off x="5310380" y="4453905"/>
                <a:ext cx="83280" cy="42793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4064" extrusionOk="0">
                    <a:moveTo>
                      <a:pt x="0" y="0"/>
                    </a:moveTo>
                    <a:lnTo>
                      <a:pt x="0" y="14064"/>
                    </a:lnTo>
                    <a:lnTo>
                      <a:pt x="2737" y="14064"/>
                    </a:lnTo>
                    <a:lnTo>
                      <a:pt x="27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76"/>
              <p:cNvSpPr/>
              <p:nvPr/>
            </p:nvSpPr>
            <p:spPr>
              <a:xfrm>
                <a:off x="5684060" y="4310104"/>
                <a:ext cx="54587" cy="54252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83" extrusionOk="0">
                    <a:moveTo>
                      <a:pt x="0" y="0"/>
                    </a:moveTo>
                    <a:lnTo>
                      <a:pt x="0" y="1783"/>
                    </a:lnTo>
                    <a:lnTo>
                      <a:pt x="1794" y="1783"/>
                    </a:lnTo>
                    <a:lnTo>
                      <a:pt x="17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76"/>
              <p:cNvSpPr/>
              <p:nvPr/>
            </p:nvSpPr>
            <p:spPr>
              <a:xfrm>
                <a:off x="5847091" y="4453905"/>
                <a:ext cx="83310" cy="427932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14064" extrusionOk="0">
                    <a:moveTo>
                      <a:pt x="1" y="0"/>
                    </a:moveTo>
                    <a:lnTo>
                      <a:pt x="1" y="14064"/>
                    </a:lnTo>
                    <a:lnTo>
                      <a:pt x="2737" y="14064"/>
                    </a:lnTo>
                    <a:lnTo>
                      <a:pt x="27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76"/>
              <p:cNvSpPr/>
              <p:nvPr/>
            </p:nvSpPr>
            <p:spPr>
              <a:xfrm>
                <a:off x="5636471" y="4453905"/>
                <a:ext cx="82945" cy="427932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14064" extrusionOk="0">
                    <a:moveTo>
                      <a:pt x="0" y="0"/>
                    </a:moveTo>
                    <a:lnTo>
                      <a:pt x="0" y="14064"/>
                    </a:lnTo>
                    <a:lnTo>
                      <a:pt x="2725" y="14064"/>
                    </a:lnTo>
                    <a:lnTo>
                      <a:pt x="27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" name="Google Shape;489;p76"/>
            <p:cNvGrpSpPr/>
            <p:nvPr/>
          </p:nvGrpSpPr>
          <p:grpSpPr>
            <a:xfrm>
              <a:off x="2625701" y="3518746"/>
              <a:ext cx="2375749" cy="1478198"/>
              <a:chOff x="2625701" y="3518746"/>
              <a:chExt cx="2375749" cy="1478198"/>
            </a:xfrm>
          </p:grpSpPr>
          <p:sp>
            <p:nvSpPr>
              <p:cNvPr id="490" name="Google Shape;490;p76"/>
              <p:cNvSpPr/>
              <p:nvPr/>
            </p:nvSpPr>
            <p:spPr>
              <a:xfrm>
                <a:off x="3771235" y="3562835"/>
                <a:ext cx="73848" cy="63259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079" extrusionOk="0">
                    <a:moveTo>
                      <a:pt x="1384" y="0"/>
                    </a:moveTo>
                    <a:cubicBezTo>
                      <a:pt x="1129" y="0"/>
                      <a:pt x="868" y="95"/>
                      <a:pt x="656" y="308"/>
                    </a:cubicBezTo>
                    <a:cubicBezTo>
                      <a:pt x="0" y="963"/>
                      <a:pt x="460" y="2079"/>
                      <a:pt x="1391" y="2079"/>
                    </a:cubicBezTo>
                    <a:cubicBezTo>
                      <a:pt x="1955" y="2067"/>
                      <a:pt x="2426" y="1607"/>
                      <a:pt x="2426" y="1044"/>
                    </a:cubicBezTo>
                    <a:cubicBezTo>
                      <a:pt x="2426" y="414"/>
                      <a:pt x="1917" y="0"/>
                      <a:pt x="13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76"/>
              <p:cNvSpPr/>
              <p:nvPr/>
            </p:nvSpPr>
            <p:spPr>
              <a:xfrm>
                <a:off x="3807261" y="3518746"/>
                <a:ext cx="12627" cy="69922"/>
              </a:xfrm>
              <a:custGeom>
                <a:avLst/>
                <a:gdLst/>
                <a:ahLst/>
                <a:cxnLst/>
                <a:rect l="l" t="t" r="r" b="b"/>
                <a:pathLst>
                  <a:path w="415" h="2298" extrusionOk="0">
                    <a:moveTo>
                      <a:pt x="207" y="0"/>
                    </a:moveTo>
                    <a:cubicBezTo>
                      <a:pt x="104" y="0"/>
                      <a:pt x="0" y="72"/>
                      <a:pt x="0" y="216"/>
                    </a:cubicBezTo>
                    <a:lnTo>
                      <a:pt x="0" y="2079"/>
                    </a:lnTo>
                    <a:cubicBezTo>
                      <a:pt x="0" y="2194"/>
                      <a:pt x="92" y="2297"/>
                      <a:pt x="207" y="2297"/>
                    </a:cubicBezTo>
                    <a:cubicBezTo>
                      <a:pt x="322" y="2286"/>
                      <a:pt x="414" y="2194"/>
                      <a:pt x="414" y="2079"/>
                    </a:cubicBezTo>
                    <a:lnTo>
                      <a:pt x="414" y="216"/>
                    </a:lnTo>
                    <a:cubicBezTo>
                      <a:pt x="414" y="72"/>
                      <a:pt x="311" y="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76"/>
              <p:cNvSpPr/>
              <p:nvPr/>
            </p:nvSpPr>
            <p:spPr>
              <a:xfrm>
                <a:off x="3430447" y="4049523"/>
                <a:ext cx="83280" cy="56626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61" extrusionOk="0">
                    <a:moveTo>
                      <a:pt x="1374" y="0"/>
                    </a:moveTo>
                    <a:cubicBezTo>
                      <a:pt x="1268" y="0"/>
                      <a:pt x="1161" y="72"/>
                      <a:pt x="1161" y="216"/>
                    </a:cubicBezTo>
                    <a:lnTo>
                      <a:pt x="1161" y="1170"/>
                    </a:lnTo>
                    <a:cubicBezTo>
                      <a:pt x="770" y="1377"/>
                      <a:pt x="380" y="1607"/>
                      <a:pt x="0" y="1860"/>
                    </a:cubicBezTo>
                    <a:lnTo>
                      <a:pt x="2737" y="1860"/>
                    </a:lnTo>
                    <a:cubicBezTo>
                      <a:pt x="2369" y="1607"/>
                      <a:pt x="1978" y="1377"/>
                      <a:pt x="1587" y="1170"/>
                    </a:cubicBezTo>
                    <a:lnTo>
                      <a:pt x="1587" y="216"/>
                    </a:lnTo>
                    <a:cubicBezTo>
                      <a:pt x="1587" y="72"/>
                      <a:pt x="1481" y="0"/>
                      <a:pt x="13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76"/>
              <p:cNvSpPr/>
              <p:nvPr/>
            </p:nvSpPr>
            <p:spPr>
              <a:xfrm>
                <a:off x="3517896" y="3758667"/>
                <a:ext cx="591358" cy="290430"/>
              </a:xfrm>
              <a:custGeom>
                <a:avLst/>
                <a:gdLst/>
                <a:ahLst/>
                <a:cxnLst/>
                <a:rect l="l" t="t" r="r" b="b"/>
                <a:pathLst>
                  <a:path w="19435" h="9545" extrusionOk="0">
                    <a:moveTo>
                      <a:pt x="6360" y="1"/>
                    </a:moveTo>
                    <a:cubicBezTo>
                      <a:pt x="5474" y="714"/>
                      <a:pt x="4520" y="1553"/>
                      <a:pt x="3634" y="2427"/>
                    </a:cubicBezTo>
                    <a:cubicBezTo>
                      <a:pt x="1461" y="4566"/>
                      <a:pt x="1" y="6348"/>
                      <a:pt x="472" y="9545"/>
                    </a:cubicBezTo>
                    <a:lnTo>
                      <a:pt x="18951" y="9545"/>
                    </a:lnTo>
                    <a:cubicBezTo>
                      <a:pt x="19434" y="6348"/>
                      <a:pt x="17974" y="4566"/>
                      <a:pt x="15800" y="2427"/>
                    </a:cubicBezTo>
                    <a:cubicBezTo>
                      <a:pt x="14904" y="1553"/>
                      <a:pt x="13949" y="725"/>
                      <a:pt x="130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76"/>
              <p:cNvSpPr/>
              <p:nvPr/>
            </p:nvSpPr>
            <p:spPr>
              <a:xfrm>
                <a:off x="3534692" y="4062029"/>
                <a:ext cx="557767" cy="100806"/>
              </a:xfrm>
              <a:custGeom>
                <a:avLst/>
                <a:gdLst/>
                <a:ahLst/>
                <a:cxnLst/>
                <a:rect l="l" t="t" r="r" b="b"/>
                <a:pathLst>
                  <a:path w="18331" h="3313" extrusionOk="0">
                    <a:moveTo>
                      <a:pt x="1" y="0"/>
                    </a:moveTo>
                    <a:cubicBezTo>
                      <a:pt x="127" y="621"/>
                      <a:pt x="288" y="1231"/>
                      <a:pt x="507" y="1829"/>
                    </a:cubicBezTo>
                    <a:cubicBezTo>
                      <a:pt x="1013" y="2266"/>
                      <a:pt x="1450" y="2772"/>
                      <a:pt x="1691" y="3312"/>
                    </a:cubicBezTo>
                    <a:lnTo>
                      <a:pt x="16628" y="3312"/>
                    </a:lnTo>
                    <a:cubicBezTo>
                      <a:pt x="16870" y="2772"/>
                      <a:pt x="17318" y="2266"/>
                      <a:pt x="17824" y="1829"/>
                    </a:cubicBezTo>
                    <a:cubicBezTo>
                      <a:pt x="18031" y="1231"/>
                      <a:pt x="18204" y="621"/>
                      <a:pt x="183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76"/>
              <p:cNvSpPr/>
              <p:nvPr/>
            </p:nvSpPr>
            <p:spPr>
              <a:xfrm>
                <a:off x="3383893" y="4232758"/>
                <a:ext cx="176723" cy="100806"/>
              </a:xfrm>
              <a:custGeom>
                <a:avLst/>
                <a:gdLst/>
                <a:ahLst/>
                <a:cxnLst/>
                <a:rect l="l" t="t" r="r" b="b"/>
                <a:pathLst>
                  <a:path w="5808" h="3313" extrusionOk="0">
                    <a:moveTo>
                      <a:pt x="1" y="1"/>
                    </a:moveTo>
                    <a:lnTo>
                      <a:pt x="1" y="3313"/>
                    </a:lnTo>
                    <a:lnTo>
                      <a:pt x="829" y="3313"/>
                    </a:lnTo>
                    <a:lnTo>
                      <a:pt x="829" y="2278"/>
                    </a:lnTo>
                    <a:cubicBezTo>
                      <a:pt x="829" y="2255"/>
                      <a:pt x="829" y="1565"/>
                      <a:pt x="1507" y="886"/>
                    </a:cubicBezTo>
                    <a:cubicBezTo>
                      <a:pt x="1547" y="846"/>
                      <a:pt x="1602" y="826"/>
                      <a:pt x="1657" y="826"/>
                    </a:cubicBezTo>
                    <a:cubicBezTo>
                      <a:pt x="1711" y="826"/>
                      <a:pt x="1766" y="846"/>
                      <a:pt x="1806" y="886"/>
                    </a:cubicBezTo>
                    <a:cubicBezTo>
                      <a:pt x="2484" y="1565"/>
                      <a:pt x="2484" y="2255"/>
                      <a:pt x="2484" y="2278"/>
                    </a:cubicBezTo>
                    <a:lnTo>
                      <a:pt x="2484" y="3313"/>
                    </a:lnTo>
                    <a:lnTo>
                      <a:pt x="3312" y="3313"/>
                    </a:lnTo>
                    <a:lnTo>
                      <a:pt x="3312" y="2278"/>
                    </a:lnTo>
                    <a:cubicBezTo>
                      <a:pt x="3312" y="2255"/>
                      <a:pt x="3324" y="1565"/>
                      <a:pt x="4002" y="886"/>
                    </a:cubicBezTo>
                    <a:cubicBezTo>
                      <a:pt x="4043" y="846"/>
                      <a:pt x="4097" y="826"/>
                      <a:pt x="4152" y="826"/>
                    </a:cubicBezTo>
                    <a:cubicBezTo>
                      <a:pt x="4206" y="826"/>
                      <a:pt x="4261" y="846"/>
                      <a:pt x="4301" y="886"/>
                    </a:cubicBezTo>
                    <a:cubicBezTo>
                      <a:pt x="4980" y="1565"/>
                      <a:pt x="4980" y="2255"/>
                      <a:pt x="4980" y="2278"/>
                    </a:cubicBezTo>
                    <a:lnTo>
                      <a:pt x="4980" y="3313"/>
                    </a:lnTo>
                    <a:lnTo>
                      <a:pt x="5808" y="3313"/>
                    </a:lnTo>
                    <a:lnTo>
                      <a:pt x="58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76"/>
              <p:cNvSpPr/>
              <p:nvPr/>
            </p:nvSpPr>
            <p:spPr>
              <a:xfrm>
                <a:off x="3727480" y="3601570"/>
                <a:ext cx="172189" cy="144196"/>
              </a:xfrm>
              <a:custGeom>
                <a:avLst/>
                <a:gdLst/>
                <a:ahLst/>
                <a:cxnLst/>
                <a:rect l="l" t="t" r="r" b="b"/>
                <a:pathLst>
                  <a:path w="5659" h="4739" extrusionOk="0">
                    <a:moveTo>
                      <a:pt x="2847" y="1"/>
                    </a:moveTo>
                    <a:cubicBezTo>
                      <a:pt x="2740" y="1"/>
                      <a:pt x="2634" y="70"/>
                      <a:pt x="2634" y="208"/>
                    </a:cubicBezTo>
                    <a:lnTo>
                      <a:pt x="2634" y="2818"/>
                    </a:lnTo>
                    <a:cubicBezTo>
                      <a:pt x="2186" y="3105"/>
                      <a:pt x="1197" y="3795"/>
                      <a:pt x="1" y="4738"/>
                    </a:cubicBezTo>
                    <a:lnTo>
                      <a:pt x="5658" y="4738"/>
                    </a:lnTo>
                    <a:cubicBezTo>
                      <a:pt x="4508" y="3830"/>
                      <a:pt x="3531" y="3151"/>
                      <a:pt x="3059" y="2841"/>
                    </a:cubicBezTo>
                    <a:lnTo>
                      <a:pt x="3059" y="208"/>
                    </a:lnTo>
                    <a:cubicBezTo>
                      <a:pt x="3059" y="70"/>
                      <a:pt x="2953" y="1"/>
                      <a:pt x="28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76"/>
              <p:cNvSpPr/>
              <p:nvPr/>
            </p:nvSpPr>
            <p:spPr>
              <a:xfrm>
                <a:off x="3364663" y="4118715"/>
                <a:ext cx="207850" cy="101141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3324" extrusionOk="0">
                    <a:moveTo>
                      <a:pt x="1587" y="0"/>
                    </a:moveTo>
                    <a:cubicBezTo>
                      <a:pt x="759" y="644"/>
                      <a:pt x="0" y="1449"/>
                      <a:pt x="0" y="2289"/>
                    </a:cubicBezTo>
                    <a:cubicBezTo>
                      <a:pt x="12" y="3082"/>
                      <a:pt x="288" y="3312"/>
                      <a:pt x="437" y="3323"/>
                    </a:cubicBezTo>
                    <a:lnTo>
                      <a:pt x="6451" y="3323"/>
                    </a:lnTo>
                    <a:lnTo>
                      <a:pt x="6451" y="1668"/>
                    </a:lnTo>
                    <a:cubicBezTo>
                      <a:pt x="6451" y="1553"/>
                      <a:pt x="6543" y="1449"/>
                      <a:pt x="6658" y="1449"/>
                    </a:cubicBezTo>
                    <a:lnTo>
                      <a:pt x="6831" y="1449"/>
                    </a:lnTo>
                    <a:cubicBezTo>
                      <a:pt x="6543" y="920"/>
                      <a:pt x="6026" y="426"/>
                      <a:pt x="54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76"/>
              <p:cNvSpPr/>
              <p:nvPr/>
            </p:nvSpPr>
            <p:spPr>
              <a:xfrm>
                <a:off x="3175373" y="4270549"/>
                <a:ext cx="120036" cy="63015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2071" extrusionOk="0">
                    <a:moveTo>
                      <a:pt x="0" y="1"/>
                    </a:moveTo>
                    <a:lnTo>
                      <a:pt x="0" y="2071"/>
                    </a:lnTo>
                    <a:lnTo>
                      <a:pt x="3944" y="2071"/>
                    </a:lnTo>
                    <a:lnTo>
                      <a:pt x="3944" y="1151"/>
                    </a:lnTo>
                    <a:lnTo>
                      <a:pt x="22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76"/>
              <p:cNvSpPr/>
              <p:nvPr/>
            </p:nvSpPr>
            <p:spPr>
              <a:xfrm>
                <a:off x="3175373" y="4346496"/>
                <a:ext cx="385243" cy="44089"/>
              </a:xfrm>
              <a:custGeom>
                <a:avLst/>
                <a:gdLst/>
                <a:ahLst/>
                <a:cxnLst/>
                <a:rect l="l" t="t" r="r" b="b"/>
                <a:pathLst>
                  <a:path w="12661" h="1449" extrusionOk="0">
                    <a:moveTo>
                      <a:pt x="0" y="0"/>
                    </a:moveTo>
                    <a:lnTo>
                      <a:pt x="0" y="1449"/>
                    </a:lnTo>
                    <a:lnTo>
                      <a:pt x="12661" y="1449"/>
                    </a:lnTo>
                    <a:lnTo>
                      <a:pt x="126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76"/>
              <p:cNvSpPr/>
              <p:nvPr/>
            </p:nvSpPr>
            <p:spPr>
              <a:xfrm>
                <a:off x="3177808" y="4170503"/>
                <a:ext cx="58117" cy="87144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2864" extrusionOk="0">
                    <a:moveTo>
                      <a:pt x="955" y="0"/>
                    </a:moveTo>
                    <a:lnTo>
                      <a:pt x="1" y="2863"/>
                    </a:lnTo>
                    <a:lnTo>
                      <a:pt x="1910" y="2863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76"/>
              <p:cNvSpPr/>
              <p:nvPr/>
            </p:nvSpPr>
            <p:spPr>
              <a:xfrm>
                <a:off x="4113423" y="4049523"/>
                <a:ext cx="82945" cy="56626"/>
              </a:xfrm>
              <a:custGeom>
                <a:avLst/>
                <a:gdLst/>
                <a:ahLst/>
                <a:cxnLst/>
                <a:rect l="l" t="t" r="r" b="b"/>
                <a:pathLst>
                  <a:path w="2726" h="1861" extrusionOk="0">
                    <a:moveTo>
                      <a:pt x="1357" y="0"/>
                    </a:moveTo>
                    <a:cubicBezTo>
                      <a:pt x="1253" y="0"/>
                      <a:pt x="1150" y="72"/>
                      <a:pt x="1150" y="216"/>
                    </a:cubicBezTo>
                    <a:lnTo>
                      <a:pt x="1150" y="1170"/>
                    </a:lnTo>
                    <a:cubicBezTo>
                      <a:pt x="748" y="1377"/>
                      <a:pt x="368" y="1607"/>
                      <a:pt x="0" y="1860"/>
                    </a:cubicBezTo>
                    <a:lnTo>
                      <a:pt x="2725" y="1860"/>
                    </a:lnTo>
                    <a:cubicBezTo>
                      <a:pt x="2357" y="1607"/>
                      <a:pt x="1966" y="1377"/>
                      <a:pt x="1564" y="1170"/>
                    </a:cubicBezTo>
                    <a:lnTo>
                      <a:pt x="1564" y="216"/>
                    </a:lnTo>
                    <a:cubicBezTo>
                      <a:pt x="1564" y="72"/>
                      <a:pt x="1460" y="0"/>
                      <a:pt x="13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6"/>
              <p:cNvSpPr/>
              <p:nvPr/>
            </p:nvSpPr>
            <p:spPr>
              <a:xfrm>
                <a:off x="4066169" y="4232758"/>
                <a:ext cx="177088" cy="100806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3313" extrusionOk="0">
                    <a:moveTo>
                      <a:pt x="1" y="1"/>
                    </a:moveTo>
                    <a:lnTo>
                      <a:pt x="1" y="3313"/>
                    </a:lnTo>
                    <a:lnTo>
                      <a:pt x="829" y="3313"/>
                    </a:lnTo>
                    <a:lnTo>
                      <a:pt x="829" y="2278"/>
                    </a:lnTo>
                    <a:cubicBezTo>
                      <a:pt x="829" y="2255"/>
                      <a:pt x="840" y="1565"/>
                      <a:pt x="1519" y="886"/>
                    </a:cubicBezTo>
                    <a:cubicBezTo>
                      <a:pt x="1559" y="846"/>
                      <a:pt x="1611" y="826"/>
                      <a:pt x="1662" y="826"/>
                    </a:cubicBezTo>
                    <a:cubicBezTo>
                      <a:pt x="1714" y="826"/>
                      <a:pt x="1766" y="846"/>
                      <a:pt x="1806" y="886"/>
                    </a:cubicBezTo>
                    <a:cubicBezTo>
                      <a:pt x="2485" y="1565"/>
                      <a:pt x="2496" y="2255"/>
                      <a:pt x="2496" y="2278"/>
                    </a:cubicBezTo>
                    <a:lnTo>
                      <a:pt x="2496" y="3313"/>
                    </a:lnTo>
                    <a:lnTo>
                      <a:pt x="3324" y="3313"/>
                    </a:lnTo>
                    <a:lnTo>
                      <a:pt x="3324" y="2278"/>
                    </a:lnTo>
                    <a:cubicBezTo>
                      <a:pt x="3324" y="2255"/>
                      <a:pt x="3335" y="1565"/>
                      <a:pt x="4014" y="886"/>
                    </a:cubicBezTo>
                    <a:cubicBezTo>
                      <a:pt x="4054" y="846"/>
                      <a:pt x="4106" y="826"/>
                      <a:pt x="4158" y="826"/>
                    </a:cubicBezTo>
                    <a:cubicBezTo>
                      <a:pt x="4209" y="826"/>
                      <a:pt x="4261" y="846"/>
                      <a:pt x="4301" y="886"/>
                    </a:cubicBezTo>
                    <a:cubicBezTo>
                      <a:pt x="4980" y="1565"/>
                      <a:pt x="4991" y="2255"/>
                      <a:pt x="4991" y="2278"/>
                    </a:cubicBezTo>
                    <a:lnTo>
                      <a:pt x="4991" y="3313"/>
                    </a:lnTo>
                    <a:lnTo>
                      <a:pt x="5819" y="3313"/>
                    </a:lnTo>
                    <a:lnTo>
                      <a:pt x="58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76"/>
              <p:cNvSpPr/>
              <p:nvPr/>
            </p:nvSpPr>
            <p:spPr>
              <a:xfrm>
                <a:off x="3573548" y="4175737"/>
                <a:ext cx="480055" cy="81911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2692" extrusionOk="0">
                    <a:moveTo>
                      <a:pt x="0" y="1"/>
                    </a:moveTo>
                    <a:lnTo>
                      <a:pt x="0" y="2691"/>
                    </a:lnTo>
                    <a:lnTo>
                      <a:pt x="15777" y="2691"/>
                    </a:lnTo>
                    <a:lnTo>
                      <a:pt x="157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76"/>
              <p:cNvSpPr/>
              <p:nvPr/>
            </p:nvSpPr>
            <p:spPr>
              <a:xfrm>
                <a:off x="4066169" y="4403152"/>
                <a:ext cx="385608" cy="423399"/>
              </a:xfrm>
              <a:custGeom>
                <a:avLst/>
                <a:gdLst/>
                <a:ahLst/>
                <a:cxnLst/>
                <a:rect l="l" t="t" r="r" b="b"/>
                <a:pathLst>
                  <a:path w="12673" h="13915" extrusionOk="0">
                    <a:moveTo>
                      <a:pt x="3542" y="829"/>
                    </a:moveTo>
                    <a:cubicBezTo>
                      <a:pt x="3583" y="829"/>
                      <a:pt x="3623" y="840"/>
                      <a:pt x="3657" y="863"/>
                    </a:cubicBezTo>
                    <a:cubicBezTo>
                      <a:pt x="5601" y="2163"/>
                      <a:pt x="5612" y="3474"/>
                      <a:pt x="5612" y="3531"/>
                    </a:cubicBezTo>
                    <a:lnTo>
                      <a:pt x="5612" y="6647"/>
                    </a:lnTo>
                    <a:cubicBezTo>
                      <a:pt x="5612" y="6762"/>
                      <a:pt x="5520" y="6854"/>
                      <a:pt x="5405" y="6854"/>
                    </a:cubicBezTo>
                    <a:lnTo>
                      <a:pt x="1668" y="6854"/>
                    </a:lnTo>
                    <a:cubicBezTo>
                      <a:pt x="1553" y="6854"/>
                      <a:pt x="1461" y="6762"/>
                      <a:pt x="1461" y="6647"/>
                    </a:cubicBezTo>
                    <a:lnTo>
                      <a:pt x="1461" y="3531"/>
                    </a:lnTo>
                    <a:cubicBezTo>
                      <a:pt x="1461" y="3474"/>
                      <a:pt x="1484" y="2163"/>
                      <a:pt x="3427" y="863"/>
                    </a:cubicBezTo>
                    <a:cubicBezTo>
                      <a:pt x="3462" y="840"/>
                      <a:pt x="3502" y="829"/>
                      <a:pt x="3542" y="829"/>
                    </a:cubicBezTo>
                    <a:close/>
                    <a:moveTo>
                      <a:pt x="9142" y="829"/>
                    </a:moveTo>
                    <a:cubicBezTo>
                      <a:pt x="9183" y="829"/>
                      <a:pt x="9223" y="840"/>
                      <a:pt x="9257" y="863"/>
                    </a:cubicBezTo>
                    <a:cubicBezTo>
                      <a:pt x="11201" y="2163"/>
                      <a:pt x="11224" y="3474"/>
                      <a:pt x="11224" y="3531"/>
                    </a:cubicBezTo>
                    <a:lnTo>
                      <a:pt x="11224" y="6647"/>
                    </a:lnTo>
                    <a:cubicBezTo>
                      <a:pt x="11224" y="6762"/>
                      <a:pt x="11132" y="6854"/>
                      <a:pt x="11017" y="6854"/>
                    </a:cubicBezTo>
                    <a:lnTo>
                      <a:pt x="7280" y="6854"/>
                    </a:lnTo>
                    <a:cubicBezTo>
                      <a:pt x="7153" y="6854"/>
                      <a:pt x="7061" y="6762"/>
                      <a:pt x="7061" y="6647"/>
                    </a:cubicBezTo>
                    <a:lnTo>
                      <a:pt x="7061" y="3531"/>
                    </a:lnTo>
                    <a:cubicBezTo>
                      <a:pt x="7061" y="3474"/>
                      <a:pt x="7084" y="2163"/>
                      <a:pt x="9027" y="863"/>
                    </a:cubicBezTo>
                    <a:cubicBezTo>
                      <a:pt x="9062" y="840"/>
                      <a:pt x="9102" y="829"/>
                      <a:pt x="9142" y="829"/>
                    </a:cubicBezTo>
                    <a:close/>
                    <a:moveTo>
                      <a:pt x="1" y="1"/>
                    </a:moveTo>
                    <a:lnTo>
                      <a:pt x="1" y="13915"/>
                    </a:lnTo>
                    <a:lnTo>
                      <a:pt x="1450" y="13915"/>
                    </a:lnTo>
                    <a:lnTo>
                      <a:pt x="1450" y="11005"/>
                    </a:lnTo>
                    <a:cubicBezTo>
                      <a:pt x="1450" y="10948"/>
                      <a:pt x="1473" y="9637"/>
                      <a:pt x="3416" y="8338"/>
                    </a:cubicBezTo>
                    <a:cubicBezTo>
                      <a:pt x="3450" y="8315"/>
                      <a:pt x="3491" y="8303"/>
                      <a:pt x="3531" y="8303"/>
                    </a:cubicBezTo>
                    <a:cubicBezTo>
                      <a:pt x="3571" y="8303"/>
                      <a:pt x="3611" y="8315"/>
                      <a:pt x="3646" y="8338"/>
                    </a:cubicBezTo>
                    <a:cubicBezTo>
                      <a:pt x="5589" y="9637"/>
                      <a:pt x="5612" y="10948"/>
                      <a:pt x="5612" y="11005"/>
                    </a:cubicBezTo>
                    <a:lnTo>
                      <a:pt x="5612" y="13915"/>
                    </a:lnTo>
                    <a:lnTo>
                      <a:pt x="7061" y="13915"/>
                    </a:lnTo>
                    <a:lnTo>
                      <a:pt x="7061" y="11005"/>
                    </a:lnTo>
                    <a:cubicBezTo>
                      <a:pt x="7061" y="10948"/>
                      <a:pt x="7084" y="9637"/>
                      <a:pt x="9027" y="8338"/>
                    </a:cubicBezTo>
                    <a:cubicBezTo>
                      <a:pt x="9062" y="8315"/>
                      <a:pt x="9102" y="8303"/>
                      <a:pt x="9142" y="8303"/>
                    </a:cubicBezTo>
                    <a:cubicBezTo>
                      <a:pt x="9183" y="8303"/>
                      <a:pt x="9223" y="8315"/>
                      <a:pt x="9257" y="8338"/>
                    </a:cubicBezTo>
                    <a:cubicBezTo>
                      <a:pt x="11201" y="9637"/>
                      <a:pt x="11224" y="10948"/>
                      <a:pt x="11224" y="11005"/>
                    </a:cubicBezTo>
                    <a:lnTo>
                      <a:pt x="11224" y="13915"/>
                    </a:lnTo>
                    <a:lnTo>
                      <a:pt x="12673" y="13915"/>
                    </a:lnTo>
                    <a:lnTo>
                      <a:pt x="1267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76"/>
              <p:cNvSpPr/>
              <p:nvPr/>
            </p:nvSpPr>
            <p:spPr>
              <a:xfrm>
                <a:off x="3630204" y="4346496"/>
                <a:ext cx="366378" cy="480055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5777" extrusionOk="0">
                    <a:moveTo>
                      <a:pt x="1" y="0"/>
                    </a:moveTo>
                    <a:lnTo>
                      <a:pt x="1" y="15777"/>
                    </a:lnTo>
                    <a:lnTo>
                      <a:pt x="1450" y="15777"/>
                    </a:lnTo>
                    <a:lnTo>
                      <a:pt x="1450" y="7267"/>
                    </a:lnTo>
                    <a:cubicBezTo>
                      <a:pt x="1450" y="7221"/>
                      <a:pt x="1507" y="3346"/>
                      <a:pt x="5969" y="2081"/>
                    </a:cubicBezTo>
                    <a:lnTo>
                      <a:pt x="5980" y="2081"/>
                    </a:lnTo>
                    <a:cubicBezTo>
                      <a:pt x="5992" y="2076"/>
                      <a:pt x="6006" y="2073"/>
                      <a:pt x="6022" y="2073"/>
                    </a:cubicBezTo>
                    <a:cubicBezTo>
                      <a:pt x="6038" y="2073"/>
                      <a:pt x="6055" y="2076"/>
                      <a:pt x="6072" y="2081"/>
                    </a:cubicBezTo>
                    <a:lnTo>
                      <a:pt x="6084" y="2081"/>
                    </a:lnTo>
                    <a:cubicBezTo>
                      <a:pt x="10534" y="3346"/>
                      <a:pt x="10592" y="7221"/>
                      <a:pt x="10592" y="7267"/>
                    </a:cubicBezTo>
                    <a:lnTo>
                      <a:pt x="10592" y="15777"/>
                    </a:lnTo>
                    <a:lnTo>
                      <a:pt x="12040" y="15777"/>
                    </a:lnTo>
                    <a:lnTo>
                      <a:pt x="120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6"/>
              <p:cNvSpPr/>
              <p:nvPr/>
            </p:nvSpPr>
            <p:spPr>
              <a:xfrm>
                <a:off x="3573548" y="4270549"/>
                <a:ext cx="480055" cy="556002"/>
              </a:xfrm>
              <a:custGeom>
                <a:avLst/>
                <a:gdLst/>
                <a:ahLst/>
                <a:cxnLst/>
                <a:rect l="l" t="t" r="r" b="b"/>
                <a:pathLst>
                  <a:path w="15777" h="18273" extrusionOk="0">
                    <a:moveTo>
                      <a:pt x="0" y="1"/>
                    </a:moveTo>
                    <a:lnTo>
                      <a:pt x="0" y="18273"/>
                    </a:lnTo>
                    <a:lnTo>
                      <a:pt x="1449" y="18273"/>
                    </a:lnTo>
                    <a:lnTo>
                      <a:pt x="1449" y="2278"/>
                    </a:lnTo>
                    <a:cubicBezTo>
                      <a:pt x="1449" y="2163"/>
                      <a:pt x="1541" y="2071"/>
                      <a:pt x="1656" y="2071"/>
                    </a:cubicBezTo>
                    <a:lnTo>
                      <a:pt x="14121" y="2071"/>
                    </a:lnTo>
                    <a:cubicBezTo>
                      <a:pt x="14236" y="2071"/>
                      <a:pt x="14328" y="2163"/>
                      <a:pt x="14328" y="2278"/>
                    </a:cubicBezTo>
                    <a:lnTo>
                      <a:pt x="14328" y="18273"/>
                    </a:lnTo>
                    <a:lnTo>
                      <a:pt x="15777" y="18273"/>
                    </a:lnTo>
                    <a:lnTo>
                      <a:pt x="157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76"/>
              <p:cNvSpPr/>
              <p:nvPr/>
            </p:nvSpPr>
            <p:spPr>
              <a:xfrm>
                <a:off x="4054637" y="4118715"/>
                <a:ext cx="207516" cy="101141"/>
              </a:xfrm>
              <a:custGeom>
                <a:avLst/>
                <a:gdLst/>
                <a:ahLst/>
                <a:cxnLst/>
                <a:rect l="l" t="t" r="r" b="b"/>
                <a:pathLst>
                  <a:path w="6820" h="3324" extrusionOk="0">
                    <a:moveTo>
                      <a:pt x="1346" y="0"/>
                    </a:moveTo>
                    <a:cubicBezTo>
                      <a:pt x="805" y="426"/>
                      <a:pt x="288" y="920"/>
                      <a:pt x="0" y="1449"/>
                    </a:cubicBezTo>
                    <a:lnTo>
                      <a:pt x="184" y="1449"/>
                    </a:lnTo>
                    <a:cubicBezTo>
                      <a:pt x="299" y="1449"/>
                      <a:pt x="391" y="1553"/>
                      <a:pt x="391" y="1668"/>
                    </a:cubicBezTo>
                    <a:lnTo>
                      <a:pt x="391" y="3323"/>
                    </a:lnTo>
                    <a:lnTo>
                      <a:pt x="6405" y="3323"/>
                    </a:lnTo>
                    <a:cubicBezTo>
                      <a:pt x="6555" y="3312"/>
                      <a:pt x="6819" y="3082"/>
                      <a:pt x="6819" y="2289"/>
                    </a:cubicBezTo>
                    <a:cubicBezTo>
                      <a:pt x="6819" y="1449"/>
                      <a:pt x="6072" y="644"/>
                      <a:pt x="52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76"/>
              <p:cNvSpPr/>
              <p:nvPr/>
            </p:nvSpPr>
            <p:spPr>
              <a:xfrm>
                <a:off x="2948628" y="4106544"/>
                <a:ext cx="61981" cy="3739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229" extrusionOk="0">
                    <a:moveTo>
                      <a:pt x="1013" y="1"/>
                    </a:moveTo>
                    <a:cubicBezTo>
                      <a:pt x="909" y="1"/>
                      <a:pt x="806" y="73"/>
                      <a:pt x="806" y="216"/>
                    </a:cubicBezTo>
                    <a:lnTo>
                      <a:pt x="806" y="435"/>
                    </a:lnTo>
                    <a:cubicBezTo>
                      <a:pt x="403" y="515"/>
                      <a:pt x="81" y="826"/>
                      <a:pt x="1" y="1228"/>
                    </a:cubicBezTo>
                    <a:lnTo>
                      <a:pt x="2036" y="1228"/>
                    </a:lnTo>
                    <a:cubicBezTo>
                      <a:pt x="1944" y="826"/>
                      <a:pt x="1634" y="515"/>
                      <a:pt x="1220" y="435"/>
                    </a:cubicBezTo>
                    <a:lnTo>
                      <a:pt x="1220" y="216"/>
                    </a:lnTo>
                    <a:cubicBezTo>
                      <a:pt x="1220" y="73"/>
                      <a:pt x="1116" y="1"/>
                      <a:pt x="10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6"/>
              <p:cNvSpPr/>
              <p:nvPr/>
            </p:nvSpPr>
            <p:spPr>
              <a:xfrm>
                <a:off x="2625701" y="4839117"/>
                <a:ext cx="2375749" cy="157827"/>
              </a:xfrm>
              <a:custGeom>
                <a:avLst/>
                <a:gdLst/>
                <a:ahLst/>
                <a:cxnLst/>
                <a:rect l="l" t="t" r="r" b="b"/>
                <a:pathLst>
                  <a:path w="78079" h="5187" extrusionOk="0">
                    <a:moveTo>
                      <a:pt x="0" y="1"/>
                    </a:moveTo>
                    <a:lnTo>
                      <a:pt x="0" y="5187"/>
                    </a:lnTo>
                    <a:lnTo>
                      <a:pt x="78079" y="5187"/>
                    </a:lnTo>
                    <a:lnTo>
                      <a:pt x="780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76"/>
              <p:cNvSpPr/>
              <p:nvPr/>
            </p:nvSpPr>
            <p:spPr>
              <a:xfrm>
                <a:off x="2638298" y="4365391"/>
                <a:ext cx="113403" cy="214849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7061" extrusionOk="0">
                    <a:moveTo>
                      <a:pt x="345" y="0"/>
                    </a:moveTo>
                    <a:lnTo>
                      <a:pt x="0" y="7060"/>
                    </a:lnTo>
                    <a:lnTo>
                      <a:pt x="3726" y="7060"/>
                    </a:lnTo>
                    <a:lnTo>
                      <a:pt x="33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76"/>
              <p:cNvSpPr/>
              <p:nvPr/>
            </p:nvSpPr>
            <p:spPr>
              <a:xfrm>
                <a:off x="2636198" y="4592806"/>
                <a:ext cx="117572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3864" h="829" extrusionOk="0">
                    <a:moveTo>
                      <a:pt x="46" y="0"/>
                    </a:moveTo>
                    <a:lnTo>
                      <a:pt x="0" y="828"/>
                    </a:lnTo>
                    <a:lnTo>
                      <a:pt x="3864" y="828"/>
                    </a:lnTo>
                    <a:lnTo>
                      <a:pt x="381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6"/>
              <p:cNvSpPr/>
              <p:nvPr/>
            </p:nvSpPr>
            <p:spPr>
              <a:xfrm>
                <a:off x="3175373" y="4403152"/>
                <a:ext cx="385243" cy="423399"/>
              </a:xfrm>
              <a:custGeom>
                <a:avLst/>
                <a:gdLst/>
                <a:ahLst/>
                <a:cxnLst/>
                <a:rect l="l" t="t" r="r" b="b"/>
                <a:pathLst>
                  <a:path w="12661" h="13915" extrusionOk="0">
                    <a:moveTo>
                      <a:pt x="3530" y="829"/>
                    </a:moveTo>
                    <a:cubicBezTo>
                      <a:pt x="3571" y="829"/>
                      <a:pt x="3611" y="840"/>
                      <a:pt x="3645" y="863"/>
                    </a:cubicBezTo>
                    <a:cubicBezTo>
                      <a:pt x="5589" y="2163"/>
                      <a:pt x="5600" y="3474"/>
                      <a:pt x="5600" y="3531"/>
                    </a:cubicBezTo>
                    <a:lnTo>
                      <a:pt x="5600" y="6647"/>
                    </a:lnTo>
                    <a:cubicBezTo>
                      <a:pt x="5600" y="6762"/>
                      <a:pt x="5508" y="6854"/>
                      <a:pt x="5393" y="6854"/>
                    </a:cubicBezTo>
                    <a:lnTo>
                      <a:pt x="1656" y="6854"/>
                    </a:lnTo>
                    <a:cubicBezTo>
                      <a:pt x="1541" y="6854"/>
                      <a:pt x="1449" y="6762"/>
                      <a:pt x="1449" y="6647"/>
                    </a:cubicBezTo>
                    <a:lnTo>
                      <a:pt x="1449" y="3531"/>
                    </a:lnTo>
                    <a:cubicBezTo>
                      <a:pt x="1449" y="3474"/>
                      <a:pt x="1472" y="2163"/>
                      <a:pt x="3415" y="863"/>
                    </a:cubicBezTo>
                    <a:cubicBezTo>
                      <a:pt x="3450" y="840"/>
                      <a:pt x="3490" y="829"/>
                      <a:pt x="3530" y="829"/>
                    </a:cubicBezTo>
                    <a:close/>
                    <a:moveTo>
                      <a:pt x="9130" y="829"/>
                    </a:moveTo>
                    <a:cubicBezTo>
                      <a:pt x="9171" y="829"/>
                      <a:pt x="9211" y="840"/>
                      <a:pt x="9245" y="863"/>
                    </a:cubicBezTo>
                    <a:cubicBezTo>
                      <a:pt x="11189" y="2163"/>
                      <a:pt x="11212" y="3474"/>
                      <a:pt x="11212" y="3531"/>
                    </a:cubicBezTo>
                    <a:lnTo>
                      <a:pt x="11212" y="6647"/>
                    </a:lnTo>
                    <a:cubicBezTo>
                      <a:pt x="11212" y="6762"/>
                      <a:pt x="11120" y="6854"/>
                      <a:pt x="10993" y="6854"/>
                    </a:cubicBezTo>
                    <a:lnTo>
                      <a:pt x="7256" y="6854"/>
                    </a:lnTo>
                    <a:cubicBezTo>
                      <a:pt x="7141" y="6854"/>
                      <a:pt x="7049" y="6762"/>
                      <a:pt x="7049" y="6647"/>
                    </a:cubicBezTo>
                    <a:lnTo>
                      <a:pt x="7049" y="3531"/>
                    </a:lnTo>
                    <a:cubicBezTo>
                      <a:pt x="7049" y="3474"/>
                      <a:pt x="7072" y="2163"/>
                      <a:pt x="9016" y="863"/>
                    </a:cubicBezTo>
                    <a:cubicBezTo>
                      <a:pt x="9050" y="840"/>
                      <a:pt x="9090" y="829"/>
                      <a:pt x="9130" y="829"/>
                    </a:cubicBezTo>
                    <a:close/>
                    <a:moveTo>
                      <a:pt x="0" y="1"/>
                    </a:moveTo>
                    <a:lnTo>
                      <a:pt x="0" y="13915"/>
                    </a:lnTo>
                    <a:lnTo>
                      <a:pt x="1449" y="13915"/>
                    </a:lnTo>
                    <a:lnTo>
                      <a:pt x="1449" y="11005"/>
                    </a:lnTo>
                    <a:cubicBezTo>
                      <a:pt x="1449" y="10948"/>
                      <a:pt x="1472" y="9637"/>
                      <a:pt x="3415" y="8338"/>
                    </a:cubicBezTo>
                    <a:cubicBezTo>
                      <a:pt x="3450" y="8315"/>
                      <a:pt x="3490" y="8303"/>
                      <a:pt x="3530" y="8303"/>
                    </a:cubicBezTo>
                    <a:cubicBezTo>
                      <a:pt x="3571" y="8303"/>
                      <a:pt x="3611" y="8315"/>
                      <a:pt x="3645" y="8338"/>
                    </a:cubicBezTo>
                    <a:cubicBezTo>
                      <a:pt x="5589" y="9637"/>
                      <a:pt x="5600" y="10948"/>
                      <a:pt x="5600" y="11005"/>
                    </a:cubicBezTo>
                    <a:lnTo>
                      <a:pt x="5600" y="13915"/>
                    </a:lnTo>
                    <a:lnTo>
                      <a:pt x="7061" y="13915"/>
                    </a:lnTo>
                    <a:lnTo>
                      <a:pt x="7061" y="11005"/>
                    </a:lnTo>
                    <a:cubicBezTo>
                      <a:pt x="7061" y="10948"/>
                      <a:pt x="7072" y="9637"/>
                      <a:pt x="9016" y="8338"/>
                    </a:cubicBezTo>
                    <a:cubicBezTo>
                      <a:pt x="9050" y="8315"/>
                      <a:pt x="9090" y="8303"/>
                      <a:pt x="9130" y="8303"/>
                    </a:cubicBezTo>
                    <a:cubicBezTo>
                      <a:pt x="9171" y="8303"/>
                      <a:pt x="9211" y="8315"/>
                      <a:pt x="9245" y="8338"/>
                    </a:cubicBezTo>
                    <a:cubicBezTo>
                      <a:pt x="11189" y="9637"/>
                      <a:pt x="11212" y="10948"/>
                      <a:pt x="11212" y="11005"/>
                    </a:cubicBezTo>
                    <a:lnTo>
                      <a:pt x="11212" y="13915"/>
                    </a:lnTo>
                    <a:lnTo>
                      <a:pt x="12661" y="13915"/>
                    </a:lnTo>
                    <a:lnTo>
                      <a:pt x="1266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76"/>
              <p:cNvSpPr/>
              <p:nvPr/>
            </p:nvSpPr>
            <p:spPr>
              <a:xfrm>
                <a:off x="2625701" y="4630932"/>
                <a:ext cx="138232" cy="195618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6429" extrusionOk="0">
                    <a:moveTo>
                      <a:pt x="322" y="1"/>
                    </a:moveTo>
                    <a:lnTo>
                      <a:pt x="0" y="6429"/>
                    </a:lnTo>
                    <a:lnTo>
                      <a:pt x="4542" y="6429"/>
                    </a:lnTo>
                    <a:lnTo>
                      <a:pt x="42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76"/>
              <p:cNvSpPr/>
              <p:nvPr/>
            </p:nvSpPr>
            <p:spPr>
              <a:xfrm>
                <a:off x="2649495" y="4327235"/>
                <a:ext cx="91009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829" extrusionOk="0">
                    <a:moveTo>
                      <a:pt x="46" y="1"/>
                    </a:moveTo>
                    <a:lnTo>
                      <a:pt x="0" y="829"/>
                    </a:lnTo>
                    <a:lnTo>
                      <a:pt x="2990" y="829"/>
                    </a:lnTo>
                    <a:lnTo>
                      <a:pt x="29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6"/>
              <p:cNvSpPr/>
              <p:nvPr/>
            </p:nvSpPr>
            <p:spPr>
              <a:xfrm>
                <a:off x="2947928" y="4156841"/>
                <a:ext cx="63015" cy="8191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692" extrusionOk="0">
                    <a:moveTo>
                      <a:pt x="1" y="1"/>
                    </a:moveTo>
                    <a:lnTo>
                      <a:pt x="1" y="2691"/>
                    </a:lnTo>
                    <a:lnTo>
                      <a:pt x="2071" y="2691"/>
                    </a:lnTo>
                    <a:lnTo>
                      <a:pt x="20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76"/>
              <p:cNvSpPr/>
              <p:nvPr/>
            </p:nvSpPr>
            <p:spPr>
              <a:xfrm>
                <a:off x="2945828" y="4251653"/>
                <a:ext cx="67214" cy="24890"/>
              </a:xfrm>
              <a:custGeom>
                <a:avLst/>
                <a:gdLst/>
                <a:ahLst/>
                <a:cxnLst/>
                <a:rect l="l" t="t" r="r" b="b"/>
                <a:pathLst>
                  <a:path w="2209" h="818" extrusionOk="0">
                    <a:moveTo>
                      <a:pt x="58" y="1"/>
                    </a:moveTo>
                    <a:lnTo>
                      <a:pt x="1" y="817"/>
                    </a:lnTo>
                    <a:lnTo>
                      <a:pt x="2209" y="817"/>
                    </a:lnTo>
                    <a:lnTo>
                      <a:pt x="21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76"/>
              <p:cNvSpPr/>
              <p:nvPr/>
            </p:nvSpPr>
            <p:spPr>
              <a:xfrm>
                <a:off x="2934996" y="4289444"/>
                <a:ext cx="89244" cy="157827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5187" extrusionOk="0">
                    <a:moveTo>
                      <a:pt x="334" y="1"/>
                    </a:moveTo>
                    <a:lnTo>
                      <a:pt x="0" y="5187"/>
                    </a:lnTo>
                    <a:lnTo>
                      <a:pt x="2933" y="5187"/>
                    </a:lnTo>
                    <a:lnTo>
                      <a:pt x="25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6"/>
              <p:cNvSpPr/>
              <p:nvPr/>
            </p:nvSpPr>
            <p:spPr>
              <a:xfrm>
                <a:off x="2932532" y="4460203"/>
                <a:ext cx="94173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829" extrusionOk="0">
                    <a:moveTo>
                      <a:pt x="58" y="0"/>
                    </a:moveTo>
                    <a:lnTo>
                      <a:pt x="1" y="828"/>
                    </a:lnTo>
                    <a:lnTo>
                      <a:pt x="3094" y="828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76"/>
              <p:cNvSpPr/>
              <p:nvPr/>
            </p:nvSpPr>
            <p:spPr>
              <a:xfrm>
                <a:off x="2664191" y="3935816"/>
                <a:ext cx="61616" cy="37730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240" extrusionOk="0">
                    <a:moveTo>
                      <a:pt x="1012" y="0"/>
                    </a:moveTo>
                    <a:cubicBezTo>
                      <a:pt x="909" y="0"/>
                      <a:pt x="805" y="72"/>
                      <a:pt x="805" y="216"/>
                    </a:cubicBezTo>
                    <a:lnTo>
                      <a:pt x="805" y="434"/>
                    </a:lnTo>
                    <a:cubicBezTo>
                      <a:pt x="403" y="515"/>
                      <a:pt x="81" y="825"/>
                      <a:pt x="0" y="1239"/>
                    </a:cubicBezTo>
                    <a:lnTo>
                      <a:pt x="2024" y="1239"/>
                    </a:lnTo>
                    <a:cubicBezTo>
                      <a:pt x="1944" y="825"/>
                      <a:pt x="1622" y="515"/>
                      <a:pt x="1219" y="434"/>
                    </a:cubicBezTo>
                    <a:lnTo>
                      <a:pt x="1219" y="216"/>
                    </a:lnTo>
                    <a:cubicBezTo>
                      <a:pt x="1219" y="72"/>
                      <a:pt x="1116" y="0"/>
                      <a:pt x="10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76"/>
              <p:cNvSpPr/>
              <p:nvPr/>
            </p:nvSpPr>
            <p:spPr>
              <a:xfrm>
                <a:off x="2651229" y="4118715"/>
                <a:ext cx="87175" cy="195953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6440" extrusionOk="0">
                    <a:moveTo>
                      <a:pt x="334" y="0"/>
                    </a:moveTo>
                    <a:lnTo>
                      <a:pt x="1" y="6440"/>
                    </a:lnTo>
                    <a:lnTo>
                      <a:pt x="2864" y="6440"/>
                    </a:lnTo>
                    <a:lnTo>
                      <a:pt x="25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76"/>
              <p:cNvSpPr/>
              <p:nvPr/>
            </p:nvSpPr>
            <p:spPr>
              <a:xfrm>
                <a:off x="2663492" y="3986112"/>
                <a:ext cx="63015" cy="82246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703" extrusionOk="0">
                    <a:moveTo>
                      <a:pt x="0" y="0"/>
                    </a:moveTo>
                    <a:lnTo>
                      <a:pt x="0" y="2702"/>
                    </a:lnTo>
                    <a:lnTo>
                      <a:pt x="2070" y="2702"/>
                    </a:lnTo>
                    <a:lnTo>
                      <a:pt x="20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76"/>
              <p:cNvSpPr/>
              <p:nvPr/>
            </p:nvSpPr>
            <p:spPr>
              <a:xfrm>
                <a:off x="2661727" y="4080925"/>
                <a:ext cx="66515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829" extrusionOk="0">
                    <a:moveTo>
                      <a:pt x="47" y="0"/>
                    </a:moveTo>
                    <a:lnTo>
                      <a:pt x="1" y="828"/>
                    </a:lnTo>
                    <a:lnTo>
                      <a:pt x="2186" y="828"/>
                    </a:lnTo>
                    <a:lnTo>
                      <a:pt x="21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76"/>
              <p:cNvSpPr/>
              <p:nvPr/>
            </p:nvSpPr>
            <p:spPr>
              <a:xfrm>
                <a:off x="2910502" y="4687618"/>
                <a:ext cx="137897" cy="138932"/>
              </a:xfrm>
              <a:custGeom>
                <a:avLst/>
                <a:gdLst/>
                <a:ahLst/>
                <a:cxnLst/>
                <a:rect l="l" t="t" r="r" b="b"/>
                <a:pathLst>
                  <a:path w="4532" h="4566" extrusionOk="0">
                    <a:moveTo>
                      <a:pt x="300" y="1"/>
                    </a:moveTo>
                    <a:lnTo>
                      <a:pt x="1" y="4566"/>
                    </a:lnTo>
                    <a:lnTo>
                      <a:pt x="4531" y="4566"/>
                    </a:lnTo>
                    <a:lnTo>
                      <a:pt x="42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76"/>
              <p:cNvSpPr/>
              <p:nvPr/>
            </p:nvSpPr>
            <p:spPr>
              <a:xfrm>
                <a:off x="2922764" y="4497994"/>
                <a:ext cx="113738" cy="138932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4566" extrusionOk="0">
                    <a:moveTo>
                      <a:pt x="299" y="0"/>
                    </a:moveTo>
                    <a:lnTo>
                      <a:pt x="0" y="4565"/>
                    </a:lnTo>
                    <a:lnTo>
                      <a:pt x="3737" y="4565"/>
                    </a:lnTo>
                    <a:lnTo>
                      <a:pt x="34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76"/>
              <p:cNvSpPr/>
              <p:nvPr/>
            </p:nvSpPr>
            <p:spPr>
              <a:xfrm>
                <a:off x="2920300" y="4649828"/>
                <a:ext cx="118637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829" extrusionOk="0">
                    <a:moveTo>
                      <a:pt x="58" y="1"/>
                    </a:moveTo>
                    <a:lnTo>
                      <a:pt x="1" y="829"/>
                    </a:lnTo>
                    <a:lnTo>
                      <a:pt x="3899" y="829"/>
                    </a:lnTo>
                    <a:lnTo>
                      <a:pt x="38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76"/>
              <p:cNvSpPr/>
              <p:nvPr/>
            </p:nvSpPr>
            <p:spPr>
              <a:xfrm>
                <a:off x="4066169" y="4346496"/>
                <a:ext cx="385608" cy="44089"/>
              </a:xfrm>
              <a:custGeom>
                <a:avLst/>
                <a:gdLst/>
                <a:ahLst/>
                <a:cxnLst/>
                <a:rect l="l" t="t" r="r" b="b"/>
                <a:pathLst>
                  <a:path w="12673" h="1449" extrusionOk="0">
                    <a:moveTo>
                      <a:pt x="1" y="0"/>
                    </a:moveTo>
                    <a:lnTo>
                      <a:pt x="1" y="1449"/>
                    </a:lnTo>
                    <a:lnTo>
                      <a:pt x="12673" y="1449"/>
                    </a:lnTo>
                    <a:lnTo>
                      <a:pt x="126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76"/>
              <p:cNvSpPr/>
              <p:nvPr/>
            </p:nvSpPr>
            <p:spPr>
              <a:xfrm>
                <a:off x="4331740" y="4270549"/>
                <a:ext cx="120036" cy="63015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2071" extrusionOk="0">
                    <a:moveTo>
                      <a:pt x="1725" y="1"/>
                    </a:moveTo>
                    <a:lnTo>
                      <a:pt x="0" y="1151"/>
                    </a:lnTo>
                    <a:lnTo>
                      <a:pt x="0" y="2071"/>
                    </a:lnTo>
                    <a:lnTo>
                      <a:pt x="3945" y="2071"/>
                    </a:lnTo>
                    <a:lnTo>
                      <a:pt x="39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76"/>
              <p:cNvSpPr/>
              <p:nvPr/>
            </p:nvSpPr>
            <p:spPr>
              <a:xfrm>
                <a:off x="4616542" y="4106544"/>
                <a:ext cx="61616" cy="37395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229" extrusionOk="0">
                    <a:moveTo>
                      <a:pt x="1018" y="1"/>
                    </a:moveTo>
                    <a:cubicBezTo>
                      <a:pt x="912" y="1"/>
                      <a:pt x="806" y="73"/>
                      <a:pt x="806" y="216"/>
                    </a:cubicBezTo>
                    <a:lnTo>
                      <a:pt x="806" y="435"/>
                    </a:lnTo>
                    <a:cubicBezTo>
                      <a:pt x="403" y="515"/>
                      <a:pt x="81" y="826"/>
                      <a:pt x="1" y="1228"/>
                    </a:cubicBezTo>
                    <a:lnTo>
                      <a:pt x="2024" y="1228"/>
                    </a:lnTo>
                    <a:cubicBezTo>
                      <a:pt x="1944" y="826"/>
                      <a:pt x="1634" y="515"/>
                      <a:pt x="1231" y="435"/>
                    </a:cubicBezTo>
                    <a:lnTo>
                      <a:pt x="1231" y="216"/>
                    </a:lnTo>
                    <a:cubicBezTo>
                      <a:pt x="1231" y="73"/>
                      <a:pt x="1125" y="1"/>
                      <a:pt x="10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76"/>
              <p:cNvSpPr/>
              <p:nvPr/>
            </p:nvSpPr>
            <p:spPr>
              <a:xfrm>
                <a:off x="4615842" y="4156841"/>
                <a:ext cx="63015" cy="8191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2692" extrusionOk="0">
                    <a:moveTo>
                      <a:pt x="1" y="1"/>
                    </a:moveTo>
                    <a:lnTo>
                      <a:pt x="1" y="2691"/>
                    </a:lnTo>
                    <a:lnTo>
                      <a:pt x="2070" y="2691"/>
                    </a:lnTo>
                    <a:lnTo>
                      <a:pt x="20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76"/>
              <p:cNvSpPr/>
              <p:nvPr/>
            </p:nvSpPr>
            <p:spPr>
              <a:xfrm>
                <a:off x="4873350" y="4592806"/>
                <a:ext cx="117268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3854" h="829" extrusionOk="0">
                    <a:moveTo>
                      <a:pt x="35" y="0"/>
                    </a:moveTo>
                    <a:lnTo>
                      <a:pt x="1" y="828"/>
                    </a:lnTo>
                    <a:lnTo>
                      <a:pt x="3853" y="828"/>
                    </a:lnTo>
                    <a:lnTo>
                      <a:pt x="38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76"/>
              <p:cNvSpPr/>
              <p:nvPr/>
            </p:nvSpPr>
            <p:spPr>
              <a:xfrm>
                <a:off x="4886647" y="4327235"/>
                <a:ext cx="90674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829" extrusionOk="0">
                    <a:moveTo>
                      <a:pt x="35" y="1"/>
                    </a:moveTo>
                    <a:lnTo>
                      <a:pt x="1" y="829"/>
                    </a:lnTo>
                    <a:lnTo>
                      <a:pt x="2979" y="829"/>
                    </a:lnTo>
                    <a:lnTo>
                      <a:pt x="29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76"/>
              <p:cNvSpPr/>
              <p:nvPr/>
            </p:nvSpPr>
            <p:spPr>
              <a:xfrm>
                <a:off x="4613742" y="4251653"/>
                <a:ext cx="67214" cy="24890"/>
              </a:xfrm>
              <a:custGeom>
                <a:avLst/>
                <a:gdLst/>
                <a:ahLst/>
                <a:cxnLst/>
                <a:rect l="l" t="t" r="r" b="b"/>
                <a:pathLst>
                  <a:path w="2209" h="818" extrusionOk="0">
                    <a:moveTo>
                      <a:pt x="58" y="1"/>
                    </a:moveTo>
                    <a:lnTo>
                      <a:pt x="1" y="817"/>
                    </a:lnTo>
                    <a:lnTo>
                      <a:pt x="2208" y="817"/>
                    </a:lnTo>
                    <a:lnTo>
                      <a:pt x="21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76"/>
              <p:cNvSpPr/>
              <p:nvPr/>
            </p:nvSpPr>
            <p:spPr>
              <a:xfrm>
                <a:off x="4875114" y="4365391"/>
                <a:ext cx="113738" cy="214849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7061" extrusionOk="0">
                    <a:moveTo>
                      <a:pt x="357" y="0"/>
                    </a:moveTo>
                    <a:lnTo>
                      <a:pt x="0" y="7060"/>
                    </a:lnTo>
                    <a:lnTo>
                      <a:pt x="3738" y="7060"/>
                    </a:lnTo>
                    <a:lnTo>
                      <a:pt x="33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76"/>
              <p:cNvSpPr/>
              <p:nvPr/>
            </p:nvSpPr>
            <p:spPr>
              <a:xfrm>
                <a:off x="4391226" y="4170503"/>
                <a:ext cx="58117" cy="87144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2864" extrusionOk="0">
                    <a:moveTo>
                      <a:pt x="955" y="0"/>
                    </a:moveTo>
                    <a:lnTo>
                      <a:pt x="0" y="2863"/>
                    </a:lnTo>
                    <a:lnTo>
                      <a:pt x="1909" y="2863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76"/>
              <p:cNvSpPr/>
              <p:nvPr/>
            </p:nvSpPr>
            <p:spPr>
              <a:xfrm>
                <a:off x="4588214" y="4649828"/>
                <a:ext cx="118637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829" extrusionOk="0">
                    <a:moveTo>
                      <a:pt x="58" y="1"/>
                    </a:moveTo>
                    <a:lnTo>
                      <a:pt x="0" y="829"/>
                    </a:lnTo>
                    <a:lnTo>
                      <a:pt x="3898" y="829"/>
                    </a:lnTo>
                    <a:lnTo>
                      <a:pt x="38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76"/>
              <p:cNvSpPr/>
              <p:nvPr/>
            </p:nvSpPr>
            <p:spPr>
              <a:xfrm>
                <a:off x="4578416" y="4687618"/>
                <a:ext cx="138232" cy="138932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4566" extrusionOk="0">
                    <a:moveTo>
                      <a:pt x="299" y="1"/>
                    </a:moveTo>
                    <a:lnTo>
                      <a:pt x="0" y="4566"/>
                    </a:lnTo>
                    <a:lnTo>
                      <a:pt x="4542" y="4566"/>
                    </a:lnTo>
                    <a:lnTo>
                      <a:pt x="424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76"/>
              <p:cNvSpPr/>
              <p:nvPr/>
            </p:nvSpPr>
            <p:spPr>
              <a:xfrm>
                <a:off x="4888411" y="4118715"/>
                <a:ext cx="87144" cy="195953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6440" extrusionOk="0">
                    <a:moveTo>
                      <a:pt x="322" y="0"/>
                    </a:moveTo>
                    <a:lnTo>
                      <a:pt x="0" y="6440"/>
                    </a:lnTo>
                    <a:lnTo>
                      <a:pt x="2864" y="6440"/>
                    </a:lnTo>
                    <a:lnTo>
                      <a:pt x="25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76"/>
              <p:cNvSpPr/>
              <p:nvPr/>
            </p:nvSpPr>
            <p:spPr>
              <a:xfrm>
                <a:off x="4590648" y="4497994"/>
                <a:ext cx="113738" cy="138932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4566" extrusionOk="0">
                    <a:moveTo>
                      <a:pt x="288" y="0"/>
                    </a:moveTo>
                    <a:lnTo>
                      <a:pt x="1" y="4565"/>
                    </a:lnTo>
                    <a:lnTo>
                      <a:pt x="3738" y="4565"/>
                    </a:lnTo>
                    <a:lnTo>
                      <a:pt x="34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76"/>
              <p:cNvSpPr/>
              <p:nvPr/>
            </p:nvSpPr>
            <p:spPr>
              <a:xfrm>
                <a:off x="4600445" y="4460203"/>
                <a:ext cx="94143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829" extrusionOk="0">
                    <a:moveTo>
                      <a:pt x="58" y="0"/>
                    </a:moveTo>
                    <a:lnTo>
                      <a:pt x="1" y="828"/>
                    </a:lnTo>
                    <a:lnTo>
                      <a:pt x="3094" y="828"/>
                    </a:lnTo>
                    <a:lnTo>
                      <a:pt x="303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76"/>
              <p:cNvSpPr/>
              <p:nvPr/>
            </p:nvSpPr>
            <p:spPr>
              <a:xfrm>
                <a:off x="4602910" y="4289444"/>
                <a:ext cx="89244" cy="157827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5187" extrusionOk="0">
                    <a:moveTo>
                      <a:pt x="334" y="1"/>
                    </a:moveTo>
                    <a:lnTo>
                      <a:pt x="0" y="5187"/>
                    </a:lnTo>
                    <a:lnTo>
                      <a:pt x="2932" y="5187"/>
                    </a:lnTo>
                    <a:lnTo>
                      <a:pt x="25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76"/>
              <p:cNvSpPr/>
              <p:nvPr/>
            </p:nvSpPr>
            <p:spPr>
              <a:xfrm>
                <a:off x="4862852" y="4630932"/>
                <a:ext cx="138263" cy="195618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6429" extrusionOk="0">
                    <a:moveTo>
                      <a:pt x="323" y="1"/>
                    </a:moveTo>
                    <a:lnTo>
                      <a:pt x="1" y="6429"/>
                    </a:lnTo>
                    <a:lnTo>
                      <a:pt x="4543" y="6429"/>
                    </a:lnTo>
                    <a:lnTo>
                      <a:pt x="422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76"/>
              <p:cNvSpPr/>
              <p:nvPr/>
            </p:nvSpPr>
            <p:spPr>
              <a:xfrm>
                <a:off x="4898909" y="4080925"/>
                <a:ext cx="66149" cy="25224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829" extrusionOk="0">
                    <a:moveTo>
                      <a:pt x="46" y="0"/>
                    </a:moveTo>
                    <a:lnTo>
                      <a:pt x="0" y="828"/>
                    </a:lnTo>
                    <a:lnTo>
                      <a:pt x="2174" y="828"/>
                    </a:lnTo>
                    <a:lnTo>
                      <a:pt x="21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76"/>
              <p:cNvSpPr/>
              <p:nvPr/>
            </p:nvSpPr>
            <p:spPr>
              <a:xfrm>
                <a:off x="4901008" y="3935816"/>
                <a:ext cx="61950" cy="3773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240" extrusionOk="0">
                    <a:moveTo>
                      <a:pt x="1018" y="0"/>
                    </a:moveTo>
                    <a:cubicBezTo>
                      <a:pt x="912" y="0"/>
                      <a:pt x="805" y="72"/>
                      <a:pt x="805" y="216"/>
                    </a:cubicBezTo>
                    <a:lnTo>
                      <a:pt x="805" y="434"/>
                    </a:lnTo>
                    <a:cubicBezTo>
                      <a:pt x="403" y="515"/>
                      <a:pt x="92" y="825"/>
                      <a:pt x="0" y="1239"/>
                    </a:cubicBezTo>
                    <a:lnTo>
                      <a:pt x="2036" y="1239"/>
                    </a:lnTo>
                    <a:cubicBezTo>
                      <a:pt x="1944" y="825"/>
                      <a:pt x="1633" y="515"/>
                      <a:pt x="1231" y="434"/>
                    </a:cubicBezTo>
                    <a:lnTo>
                      <a:pt x="1231" y="216"/>
                    </a:lnTo>
                    <a:cubicBezTo>
                      <a:pt x="1231" y="72"/>
                      <a:pt x="1124" y="0"/>
                      <a:pt x="10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76"/>
              <p:cNvSpPr/>
              <p:nvPr/>
            </p:nvSpPr>
            <p:spPr>
              <a:xfrm>
                <a:off x="4900308" y="3986112"/>
                <a:ext cx="63350" cy="82246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2703" extrusionOk="0">
                    <a:moveTo>
                      <a:pt x="0" y="0"/>
                    </a:moveTo>
                    <a:lnTo>
                      <a:pt x="0" y="2702"/>
                    </a:lnTo>
                    <a:lnTo>
                      <a:pt x="2082" y="2702"/>
                    </a:lnTo>
                    <a:lnTo>
                      <a:pt x="20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" name="Google Shape;545;p76"/>
            <p:cNvGrpSpPr/>
            <p:nvPr/>
          </p:nvGrpSpPr>
          <p:grpSpPr>
            <a:xfrm>
              <a:off x="670308" y="3078156"/>
              <a:ext cx="376966" cy="1918789"/>
              <a:chOff x="670308" y="3078156"/>
              <a:chExt cx="376966" cy="1918789"/>
            </a:xfrm>
          </p:grpSpPr>
          <p:sp>
            <p:nvSpPr>
              <p:cNvPr id="546" name="Google Shape;546;p76"/>
              <p:cNvSpPr/>
              <p:nvPr/>
            </p:nvSpPr>
            <p:spPr>
              <a:xfrm>
                <a:off x="740169" y="3603456"/>
                <a:ext cx="12962" cy="11106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65" extrusionOk="0">
                    <a:moveTo>
                      <a:pt x="184" y="0"/>
                    </a:moveTo>
                    <a:cubicBezTo>
                      <a:pt x="90" y="0"/>
                      <a:pt x="0" y="75"/>
                      <a:pt x="0" y="192"/>
                    </a:cubicBezTo>
                    <a:cubicBezTo>
                      <a:pt x="0" y="284"/>
                      <a:pt x="81" y="364"/>
                      <a:pt x="184" y="364"/>
                    </a:cubicBezTo>
                    <a:cubicBezTo>
                      <a:pt x="345" y="364"/>
                      <a:pt x="426" y="169"/>
                      <a:pt x="311" y="54"/>
                    </a:cubicBezTo>
                    <a:cubicBezTo>
                      <a:pt x="274" y="17"/>
                      <a:pt x="229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76"/>
              <p:cNvSpPr/>
              <p:nvPr/>
            </p:nvSpPr>
            <p:spPr>
              <a:xfrm>
                <a:off x="672286" y="3558180"/>
                <a:ext cx="373011" cy="11228"/>
              </a:xfrm>
              <a:custGeom>
                <a:avLst/>
                <a:gdLst/>
                <a:ahLst/>
                <a:cxnLst/>
                <a:rect l="l" t="t" r="r" b="b"/>
                <a:pathLst>
                  <a:path w="12259" h="369" extrusionOk="0">
                    <a:moveTo>
                      <a:pt x="184" y="1"/>
                    </a:moveTo>
                    <a:cubicBezTo>
                      <a:pt x="81" y="1"/>
                      <a:pt x="0" y="81"/>
                      <a:pt x="0" y="185"/>
                    </a:cubicBezTo>
                    <a:cubicBezTo>
                      <a:pt x="0" y="288"/>
                      <a:pt x="81" y="369"/>
                      <a:pt x="184" y="369"/>
                    </a:cubicBezTo>
                    <a:lnTo>
                      <a:pt x="12074" y="369"/>
                    </a:lnTo>
                    <a:cubicBezTo>
                      <a:pt x="12166" y="369"/>
                      <a:pt x="12247" y="288"/>
                      <a:pt x="12258" y="196"/>
                    </a:cubicBezTo>
                    <a:lnTo>
                      <a:pt x="12258" y="185"/>
                    </a:lnTo>
                    <a:cubicBezTo>
                      <a:pt x="12247" y="81"/>
                      <a:pt x="12166" y="1"/>
                      <a:pt x="120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76"/>
              <p:cNvSpPr/>
              <p:nvPr/>
            </p:nvSpPr>
            <p:spPr>
              <a:xfrm>
                <a:off x="964450" y="3829715"/>
                <a:ext cx="12962" cy="11106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65" extrusionOk="0">
                    <a:moveTo>
                      <a:pt x="242" y="0"/>
                    </a:moveTo>
                    <a:cubicBezTo>
                      <a:pt x="81" y="0"/>
                      <a:pt x="0" y="196"/>
                      <a:pt x="115" y="311"/>
                    </a:cubicBezTo>
                    <a:cubicBezTo>
                      <a:pt x="153" y="348"/>
                      <a:pt x="198" y="365"/>
                      <a:pt x="243" y="365"/>
                    </a:cubicBezTo>
                    <a:cubicBezTo>
                      <a:pt x="337" y="365"/>
                      <a:pt x="426" y="293"/>
                      <a:pt x="426" y="184"/>
                    </a:cubicBezTo>
                    <a:cubicBezTo>
                      <a:pt x="426" y="81"/>
                      <a:pt x="345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76"/>
              <p:cNvSpPr/>
              <p:nvPr/>
            </p:nvSpPr>
            <p:spPr>
              <a:xfrm>
                <a:off x="835347" y="3682629"/>
                <a:ext cx="62285" cy="33744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109" extrusionOk="0">
                    <a:moveTo>
                      <a:pt x="764" y="0"/>
                    </a:moveTo>
                    <a:cubicBezTo>
                      <a:pt x="503" y="0"/>
                      <a:pt x="236" y="81"/>
                      <a:pt x="0" y="258"/>
                    </a:cubicBezTo>
                    <a:lnTo>
                      <a:pt x="529" y="798"/>
                    </a:lnTo>
                    <a:cubicBezTo>
                      <a:pt x="598" y="752"/>
                      <a:pt x="678" y="740"/>
                      <a:pt x="770" y="740"/>
                    </a:cubicBezTo>
                    <a:cubicBezTo>
                      <a:pt x="1000" y="740"/>
                      <a:pt x="1207" y="890"/>
                      <a:pt x="1288" y="1108"/>
                    </a:cubicBezTo>
                    <a:lnTo>
                      <a:pt x="2047" y="1108"/>
                    </a:lnTo>
                    <a:cubicBezTo>
                      <a:pt x="1950" y="434"/>
                      <a:pt x="1371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76"/>
              <p:cNvSpPr/>
              <p:nvPr/>
            </p:nvSpPr>
            <p:spPr>
              <a:xfrm>
                <a:off x="819250" y="3698846"/>
                <a:ext cx="78381" cy="62742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2062" extrusionOk="0">
                    <a:moveTo>
                      <a:pt x="265" y="0"/>
                    </a:moveTo>
                    <a:cubicBezTo>
                      <a:pt x="92" y="219"/>
                      <a:pt x="0" y="483"/>
                      <a:pt x="0" y="771"/>
                    </a:cubicBezTo>
                    <a:cubicBezTo>
                      <a:pt x="0" y="1438"/>
                      <a:pt x="529" y="2001"/>
                      <a:pt x="1196" y="2059"/>
                    </a:cubicBezTo>
                    <a:cubicBezTo>
                      <a:pt x="1226" y="2061"/>
                      <a:pt x="1256" y="2062"/>
                      <a:pt x="1285" y="2062"/>
                    </a:cubicBezTo>
                    <a:cubicBezTo>
                      <a:pt x="1926" y="2062"/>
                      <a:pt x="2477" y="1592"/>
                      <a:pt x="2576" y="955"/>
                    </a:cubicBezTo>
                    <a:lnTo>
                      <a:pt x="1828" y="955"/>
                    </a:lnTo>
                    <a:cubicBezTo>
                      <a:pt x="1734" y="1212"/>
                      <a:pt x="1519" y="1329"/>
                      <a:pt x="1304" y="1329"/>
                    </a:cubicBezTo>
                    <a:cubicBezTo>
                      <a:pt x="1020" y="1329"/>
                      <a:pt x="736" y="1125"/>
                      <a:pt x="736" y="771"/>
                    </a:cubicBezTo>
                    <a:cubicBezTo>
                      <a:pt x="736" y="679"/>
                      <a:pt x="759" y="598"/>
                      <a:pt x="793" y="529"/>
                    </a:cubicBez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76"/>
              <p:cNvSpPr/>
              <p:nvPr/>
            </p:nvSpPr>
            <p:spPr>
              <a:xfrm>
                <a:off x="731771" y="3625729"/>
                <a:ext cx="241686" cy="192454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6325" extrusionOk="0">
                    <a:moveTo>
                      <a:pt x="4191" y="0"/>
                    </a:moveTo>
                    <a:cubicBezTo>
                      <a:pt x="3450" y="0"/>
                      <a:pt x="2698" y="260"/>
                      <a:pt x="2082" y="817"/>
                    </a:cubicBezTo>
                    <a:lnTo>
                      <a:pt x="3140" y="1863"/>
                    </a:lnTo>
                    <a:cubicBezTo>
                      <a:pt x="3456" y="1607"/>
                      <a:pt x="3820" y="1491"/>
                      <a:pt x="4177" y="1491"/>
                    </a:cubicBezTo>
                    <a:cubicBezTo>
                      <a:pt x="4975" y="1491"/>
                      <a:pt x="5735" y="2073"/>
                      <a:pt x="5830" y="2978"/>
                    </a:cubicBezTo>
                    <a:lnTo>
                      <a:pt x="6405" y="2978"/>
                    </a:lnTo>
                    <a:cubicBezTo>
                      <a:pt x="6658" y="2978"/>
                      <a:pt x="6658" y="3358"/>
                      <a:pt x="6405" y="3358"/>
                    </a:cubicBezTo>
                    <a:lnTo>
                      <a:pt x="5830" y="3358"/>
                    </a:lnTo>
                    <a:cubicBezTo>
                      <a:pt x="5731" y="4196"/>
                      <a:pt x="5018" y="4833"/>
                      <a:pt x="4179" y="4833"/>
                    </a:cubicBezTo>
                    <a:cubicBezTo>
                      <a:pt x="4143" y="4833"/>
                      <a:pt x="4107" y="4832"/>
                      <a:pt x="4071" y="4830"/>
                    </a:cubicBezTo>
                    <a:cubicBezTo>
                      <a:pt x="3186" y="4784"/>
                      <a:pt x="2496" y="4048"/>
                      <a:pt x="2496" y="3162"/>
                    </a:cubicBezTo>
                    <a:cubicBezTo>
                      <a:pt x="2496" y="2794"/>
                      <a:pt x="2622" y="2426"/>
                      <a:pt x="2864" y="2128"/>
                    </a:cubicBezTo>
                    <a:lnTo>
                      <a:pt x="1817" y="1081"/>
                    </a:lnTo>
                    <a:lnTo>
                      <a:pt x="1817" y="1081"/>
                    </a:lnTo>
                    <a:cubicBezTo>
                      <a:pt x="0" y="3116"/>
                      <a:pt x="1449" y="6325"/>
                      <a:pt x="4174" y="6325"/>
                    </a:cubicBezTo>
                    <a:cubicBezTo>
                      <a:pt x="4186" y="6325"/>
                      <a:pt x="4197" y="6325"/>
                      <a:pt x="4209" y="6325"/>
                    </a:cubicBezTo>
                    <a:cubicBezTo>
                      <a:pt x="6410" y="6325"/>
                      <a:pt x="7942" y="4118"/>
                      <a:pt x="7153" y="2047"/>
                    </a:cubicBezTo>
                    <a:cubicBezTo>
                      <a:pt x="6662" y="740"/>
                      <a:pt x="5441" y="0"/>
                      <a:pt x="4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76"/>
              <p:cNvSpPr/>
              <p:nvPr/>
            </p:nvSpPr>
            <p:spPr>
              <a:xfrm>
                <a:off x="966307" y="3603456"/>
                <a:ext cx="13206" cy="11106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65" extrusionOk="0">
                    <a:moveTo>
                      <a:pt x="190" y="0"/>
                    </a:moveTo>
                    <a:cubicBezTo>
                      <a:pt x="93" y="0"/>
                      <a:pt x="0" y="75"/>
                      <a:pt x="8" y="192"/>
                    </a:cubicBezTo>
                    <a:cubicBezTo>
                      <a:pt x="8" y="284"/>
                      <a:pt x="89" y="364"/>
                      <a:pt x="181" y="364"/>
                    </a:cubicBezTo>
                    <a:cubicBezTo>
                      <a:pt x="342" y="364"/>
                      <a:pt x="434" y="169"/>
                      <a:pt x="319" y="54"/>
                    </a:cubicBezTo>
                    <a:cubicBezTo>
                      <a:pt x="282" y="17"/>
                      <a:pt x="235" y="0"/>
                      <a:pt x="1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76"/>
              <p:cNvSpPr/>
              <p:nvPr/>
            </p:nvSpPr>
            <p:spPr>
              <a:xfrm>
                <a:off x="738405" y="3275478"/>
                <a:ext cx="240773" cy="11228"/>
              </a:xfrm>
              <a:custGeom>
                <a:avLst/>
                <a:gdLst/>
                <a:ahLst/>
                <a:cxnLst/>
                <a:rect l="l" t="t" r="r" b="b"/>
                <a:pathLst>
                  <a:path w="7913" h="369" extrusionOk="0">
                    <a:moveTo>
                      <a:pt x="231" y="1"/>
                    </a:moveTo>
                    <a:cubicBezTo>
                      <a:pt x="1" y="24"/>
                      <a:pt x="12" y="346"/>
                      <a:pt x="242" y="357"/>
                    </a:cubicBezTo>
                    <a:lnTo>
                      <a:pt x="242" y="369"/>
                    </a:lnTo>
                    <a:lnTo>
                      <a:pt x="7671" y="369"/>
                    </a:lnTo>
                    <a:cubicBezTo>
                      <a:pt x="7912" y="357"/>
                      <a:pt x="7912" y="1"/>
                      <a:pt x="76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76"/>
              <p:cNvSpPr/>
              <p:nvPr/>
            </p:nvSpPr>
            <p:spPr>
              <a:xfrm>
                <a:off x="751367" y="3298238"/>
                <a:ext cx="214849" cy="79081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2599" extrusionOk="0">
                    <a:moveTo>
                      <a:pt x="0" y="0"/>
                    </a:moveTo>
                    <a:lnTo>
                      <a:pt x="0" y="2599"/>
                    </a:lnTo>
                    <a:lnTo>
                      <a:pt x="368" y="2599"/>
                    </a:lnTo>
                    <a:lnTo>
                      <a:pt x="368" y="1300"/>
                    </a:lnTo>
                    <a:cubicBezTo>
                      <a:pt x="368" y="978"/>
                      <a:pt x="552" y="368"/>
                      <a:pt x="1300" y="368"/>
                    </a:cubicBezTo>
                    <a:cubicBezTo>
                      <a:pt x="2036" y="368"/>
                      <a:pt x="2231" y="978"/>
                      <a:pt x="2231" y="1300"/>
                    </a:cubicBezTo>
                    <a:lnTo>
                      <a:pt x="2231" y="2599"/>
                    </a:lnTo>
                    <a:lnTo>
                      <a:pt x="2599" y="2599"/>
                    </a:lnTo>
                    <a:lnTo>
                      <a:pt x="2599" y="1300"/>
                    </a:lnTo>
                    <a:cubicBezTo>
                      <a:pt x="2577" y="784"/>
                      <a:pt x="2980" y="367"/>
                      <a:pt x="3490" y="367"/>
                    </a:cubicBezTo>
                    <a:cubicBezTo>
                      <a:pt x="3503" y="367"/>
                      <a:pt x="3517" y="368"/>
                      <a:pt x="3530" y="368"/>
                    </a:cubicBezTo>
                    <a:cubicBezTo>
                      <a:pt x="4266" y="368"/>
                      <a:pt x="4462" y="978"/>
                      <a:pt x="4462" y="1300"/>
                    </a:cubicBezTo>
                    <a:lnTo>
                      <a:pt x="4462" y="2587"/>
                    </a:lnTo>
                    <a:lnTo>
                      <a:pt x="4818" y="2587"/>
                    </a:lnTo>
                    <a:lnTo>
                      <a:pt x="4818" y="1300"/>
                    </a:lnTo>
                    <a:cubicBezTo>
                      <a:pt x="4818" y="782"/>
                      <a:pt x="5244" y="357"/>
                      <a:pt x="5761" y="357"/>
                    </a:cubicBezTo>
                    <a:cubicBezTo>
                      <a:pt x="6267" y="357"/>
                      <a:pt x="6693" y="782"/>
                      <a:pt x="6693" y="1300"/>
                    </a:cubicBezTo>
                    <a:lnTo>
                      <a:pt x="6693" y="2587"/>
                    </a:lnTo>
                    <a:lnTo>
                      <a:pt x="7061" y="2599"/>
                    </a:lnTo>
                    <a:lnTo>
                      <a:pt x="70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76"/>
              <p:cNvSpPr/>
              <p:nvPr/>
            </p:nvSpPr>
            <p:spPr>
              <a:xfrm>
                <a:off x="755566" y="3078156"/>
                <a:ext cx="206451" cy="185821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6107" extrusionOk="0">
                    <a:moveTo>
                      <a:pt x="3392" y="0"/>
                    </a:moveTo>
                    <a:lnTo>
                      <a:pt x="0" y="6106"/>
                    </a:lnTo>
                    <a:lnTo>
                      <a:pt x="6785" y="6106"/>
                    </a:lnTo>
                    <a:lnTo>
                      <a:pt x="33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76"/>
              <p:cNvSpPr/>
              <p:nvPr/>
            </p:nvSpPr>
            <p:spPr>
              <a:xfrm>
                <a:off x="717410" y="3467932"/>
                <a:ext cx="282398" cy="78746"/>
              </a:xfrm>
              <a:custGeom>
                <a:avLst/>
                <a:gdLst/>
                <a:ahLst/>
                <a:cxnLst/>
                <a:rect l="l" t="t" r="r" b="b"/>
                <a:pathLst>
                  <a:path w="9281" h="2588" extrusionOk="0">
                    <a:moveTo>
                      <a:pt x="1" y="0"/>
                    </a:moveTo>
                    <a:lnTo>
                      <a:pt x="1" y="2587"/>
                    </a:lnTo>
                    <a:lnTo>
                      <a:pt x="369" y="2587"/>
                    </a:lnTo>
                    <a:lnTo>
                      <a:pt x="369" y="1300"/>
                    </a:lnTo>
                    <a:cubicBezTo>
                      <a:pt x="369" y="978"/>
                      <a:pt x="564" y="357"/>
                      <a:pt x="1300" y="357"/>
                    </a:cubicBezTo>
                    <a:cubicBezTo>
                      <a:pt x="2036" y="357"/>
                      <a:pt x="2232" y="978"/>
                      <a:pt x="2232" y="1300"/>
                    </a:cubicBezTo>
                    <a:lnTo>
                      <a:pt x="2232" y="2587"/>
                    </a:lnTo>
                    <a:lnTo>
                      <a:pt x="2600" y="2587"/>
                    </a:lnTo>
                    <a:lnTo>
                      <a:pt x="2600" y="1300"/>
                    </a:lnTo>
                    <a:cubicBezTo>
                      <a:pt x="2600" y="978"/>
                      <a:pt x="2795" y="357"/>
                      <a:pt x="3531" y="357"/>
                    </a:cubicBezTo>
                    <a:cubicBezTo>
                      <a:pt x="4267" y="357"/>
                      <a:pt x="4462" y="978"/>
                      <a:pt x="4462" y="1300"/>
                    </a:cubicBezTo>
                    <a:lnTo>
                      <a:pt x="4462" y="2587"/>
                    </a:lnTo>
                    <a:lnTo>
                      <a:pt x="4830" y="2587"/>
                    </a:lnTo>
                    <a:lnTo>
                      <a:pt x="4830" y="1300"/>
                    </a:lnTo>
                    <a:cubicBezTo>
                      <a:pt x="4830" y="978"/>
                      <a:pt x="5026" y="357"/>
                      <a:pt x="5762" y="357"/>
                    </a:cubicBezTo>
                    <a:cubicBezTo>
                      <a:pt x="6498" y="357"/>
                      <a:pt x="6693" y="978"/>
                      <a:pt x="6693" y="1300"/>
                    </a:cubicBezTo>
                    <a:lnTo>
                      <a:pt x="6693" y="2587"/>
                    </a:lnTo>
                    <a:lnTo>
                      <a:pt x="7061" y="2587"/>
                    </a:lnTo>
                    <a:lnTo>
                      <a:pt x="7061" y="1300"/>
                    </a:lnTo>
                    <a:cubicBezTo>
                      <a:pt x="7061" y="978"/>
                      <a:pt x="7257" y="357"/>
                      <a:pt x="7993" y="357"/>
                    </a:cubicBezTo>
                    <a:cubicBezTo>
                      <a:pt x="8729" y="357"/>
                      <a:pt x="8924" y="978"/>
                      <a:pt x="8924" y="1300"/>
                    </a:cubicBezTo>
                    <a:lnTo>
                      <a:pt x="8924" y="2587"/>
                    </a:lnTo>
                    <a:lnTo>
                      <a:pt x="9281" y="2587"/>
                    </a:lnTo>
                    <a:lnTo>
                      <a:pt x="92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76"/>
              <p:cNvSpPr/>
              <p:nvPr/>
            </p:nvSpPr>
            <p:spPr>
              <a:xfrm>
                <a:off x="720574" y="3388851"/>
                <a:ext cx="276434" cy="67549"/>
              </a:xfrm>
              <a:custGeom>
                <a:avLst/>
                <a:gdLst/>
                <a:ahLst/>
                <a:cxnLst/>
                <a:rect l="l" t="t" r="r" b="b"/>
                <a:pathLst>
                  <a:path w="9085" h="2220" extrusionOk="0">
                    <a:moveTo>
                      <a:pt x="955" y="0"/>
                    </a:moveTo>
                    <a:lnTo>
                      <a:pt x="0" y="2220"/>
                    </a:lnTo>
                    <a:lnTo>
                      <a:pt x="9085" y="2220"/>
                    </a:lnTo>
                    <a:lnTo>
                      <a:pt x="81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76"/>
              <p:cNvSpPr/>
              <p:nvPr/>
            </p:nvSpPr>
            <p:spPr>
              <a:xfrm>
                <a:off x="774096" y="3965817"/>
                <a:ext cx="78746" cy="1031127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33888" extrusionOk="0">
                    <a:moveTo>
                      <a:pt x="1" y="0"/>
                    </a:moveTo>
                    <a:lnTo>
                      <a:pt x="1" y="33888"/>
                    </a:lnTo>
                    <a:lnTo>
                      <a:pt x="2588" y="33888"/>
                    </a:lnTo>
                    <a:lnTo>
                      <a:pt x="25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76"/>
              <p:cNvSpPr/>
              <p:nvPr/>
            </p:nvSpPr>
            <p:spPr>
              <a:xfrm>
                <a:off x="966550" y="3965817"/>
                <a:ext cx="67549" cy="1031127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33888" extrusionOk="0">
                    <a:moveTo>
                      <a:pt x="0" y="0"/>
                    </a:moveTo>
                    <a:lnTo>
                      <a:pt x="0" y="33888"/>
                    </a:lnTo>
                    <a:lnTo>
                      <a:pt x="2219" y="33888"/>
                    </a:lnTo>
                    <a:lnTo>
                      <a:pt x="22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76"/>
              <p:cNvSpPr/>
              <p:nvPr/>
            </p:nvSpPr>
            <p:spPr>
              <a:xfrm>
                <a:off x="864709" y="3943058"/>
                <a:ext cx="90309" cy="10893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358" extrusionOk="0">
                    <a:moveTo>
                      <a:pt x="1" y="1"/>
                    </a:moveTo>
                    <a:lnTo>
                      <a:pt x="1" y="357"/>
                    </a:lnTo>
                    <a:lnTo>
                      <a:pt x="2968" y="357"/>
                    </a:lnTo>
                    <a:lnTo>
                      <a:pt x="29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76"/>
              <p:cNvSpPr/>
              <p:nvPr/>
            </p:nvSpPr>
            <p:spPr>
              <a:xfrm>
                <a:off x="774096" y="3943058"/>
                <a:ext cx="78746" cy="10893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358" extrusionOk="0">
                    <a:moveTo>
                      <a:pt x="1" y="1"/>
                    </a:moveTo>
                    <a:lnTo>
                      <a:pt x="1" y="357"/>
                    </a:lnTo>
                    <a:lnTo>
                      <a:pt x="2588" y="357"/>
                    </a:lnTo>
                    <a:lnTo>
                      <a:pt x="25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76"/>
              <p:cNvSpPr/>
              <p:nvPr/>
            </p:nvSpPr>
            <p:spPr>
              <a:xfrm>
                <a:off x="774096" y="3897568"/>
                <a:ext cx="78746" cy="33988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1117" extrusionOk="0">
                    <a:moveTo>
                      <a:pt x="1" y="1"/>
                    </a:moveTo>
                    <a:lnTo>
                      <a:pt x="1" y="1116"/>
                    </a:lnTo>
                    <a:lnTo>
                      <a:pt x="2588" y="1116"/>
                    </a:lnTo>
                    <a:lnTo>
                      <a:pt x="25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76"/>
              <p:cNvSpPr/>
              <p:nvPr/>
            </p:nvSpPr>
            <p:spPr>
              <a:xfrm>
                <a:off x="864709" y="3897568"/>
                <a:ext cx="90309" cy="33988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1117" extrusionOk="0">
                    <a:moveTo>
                      <a:pt x="1" y="1"/>
                    </a:moveTo>
                    <a:lnTo>
                      <a:pt x="1" y="1116"/>
                    </a:lnTo>
                    <a:lnTo>
                      <a:pt x="2968" y="1116"/>
                    </a:lnTo>
                    <a:lnTo>
                      <a:pt x="29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76"/>
              <p:cNvSpPr/>
              <p:nvPr/>
            </p:nvSpPr>
            <p:spPr>
              <a:xfrm>
                <a:off x="670308" y="3875174"/>
                <a:ext cx="376966" cy="10893"/>
              </a:xfrm>
              <a:custGeom>
                <a:avLst/>
                <a:gdLst/>
                <a:ahLst/>
                <a:cxnLst/>
                <a:rect l="l" t="t" r="r" b="b"/>
                <a:pathLst>
                  <a:path w="12389" h="358" extrusionOk="0">
                    <a:moveTo>
                      <a:pt x="238" y="1"/>
                    </a:moveTo>
                    <a:cubicBezTo>
                      <a:pt x="8" y="1"/>
                      <a:pt x="0" y="346"/>
                      <a:pt x="226" y="357"/>
                    </a:cubicBezTo>
                    <a:lnTo>
                      <a:pt x="12162" y="357"/>
                    </a:lnTo>
                    <a:cubicBezTo>
                      <a:pt x="12389" y="346"/>
                      <a:pt x="12381" y="1"/>
                      <a:pt x="12151" y="1"/>
                    </a:cubicBezTo>
                    <a:cubicBezTo>
                      <a:pt x="12147" y="1"/>
                      <a:pt x="12143" y="1"/>
                      <a:pt x="12139" y="1"/>
                    </a:cubicBezTo>
                    <a:lnTo>
                      <a:pt x="249" y="1"/>
                    </a:lnTo>
                    <a:cubicBezTo>
                      <a:pt x="246" y="1"/>
                      <a:pt x="242" y="1"/>
                      <a:pt x="2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76"/>
              <p:cNvSpPr/>
              <p:nvPr/>
            </p:nvSpPr>
            <p:spPr>
              <a:xfrm>
                <a:off x="1011674" y="3579875"/>
                <a:ext cx="33622" cy="284832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9361" extrusionOk="0">
                    <a:moveTo>
                      <a:pt x="1104" y="1"/>
                    </a:moveTo>
                    <a:cubicBezTo>
                      <a:pt x="1047" y="24"/>
                      <a:pt x="978" y="35"/>
                      <a:pt x="920" y="35"/>
                    </a:cubicBezTo>
                    <a:lnTo>
                      <a:pt x="1" y="35"/>
                    </a:lnTo>
                    <a:lnTo>
                      <a:pt x="1" y="2818"/>
                    </a:lnTo>
                    <a:lnTo>
                      <a:pt x="1" y="9327"/>
                    </a:lnTo>
                    <a:lnTo>
                      <a:pt x="932" y="9327"/>
                    </a:lnTo>
                    <a:cubicBezTo>
                      <a:pt x="989" y="9327"/>
                      <a:pt x="1047" y="9338"/>
                      <a:pt x="1104" y="9361"/>
                    </a:cubicBezTo>
                    <a:lnTo>
                      <a:pt x="11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76"/>
              <p:cNvSpPr/>
              <p:nvPr/>
            </p:nvSpPr>
            <p:spPr>
              <a:xfrm>
                <a:off x="966550" y="3943058"/>
                <a:ext cx="80724" cy="11228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369" extrusionOk="0">
                    <a:moveTo>
                      <a:pt x="2415" y="1"/>
                    </a:moveTo>
                    <a:cubicBezTo>
                      <a:pt x="2411" y="1"/>
                      <a:pt x="2407" y="1"/>
                      <a:pt x="2403" y="1"/>
                    </a:cubicBezTo>
                    <a:lnTo>
                      <a:pt x="0" y="1"/>
                    </a:lnTo>
                    <a:lnTo>
                      <a:pt x="0" y="369"/>
                    </a:lnTo>
                    <a:lnTo>
                      <a:pt x="2380" y="369"/>
                    </a:lnTo>
                    <a:cubicBezTo>
                      <a:pt x="2392" y="357"/>
                      <a:pt x="2392" y="357"/>
                      <a:pt x="2403" y="357"/>
                    </a:cubicBezTo>
                    <a:lnTo>
                      <a:pt x="2426" y="357"/>
                    </a:lnTo>
                    <a:cubicBezTo>
                      <a:pt x="2653" y="346"/>
                      <a:pt x="2645" y="1"/>
                      <a:pt x="2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76"/>
              <p:cNvSpPr/>
              <p:nvPr/>
            </p:nvSpPr>
            <p:spPr>
              <a:xfrm>
                <a:off x="966550" y="3897568"/>
                <a:ext cx="67549" cy="3398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117" extrusionOk="0">
                    <a:moveTo>
                      <a:pt x="0" y="1"/>
                    </a:moveTo>
                    <a:lnTo>
                      <a:pt x="0" y="1116"/>
                    </a:lnTo>
                    <a:lnTo>
                      <a:pt x="2219" y="1116"/>
                    </a:lnTo>
                    <a:lnTo>
                      <a:pt x="22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76"/>
              <p:cNvSpPr/>
              <p:nvPr/>
            </p:nvSpPr>
            <p:spPr>
              <a:xfrm>
                <a:off x="864709" y="3965817"/>
                <a:ext cx="90309" cy="1031127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33888" extrusionOk="0">
                    <a:moveTo>
                      <a:pt x="1" y="0"/>
                    </a:moveTo>
                    <a:lnTo>
                      <a:pt x="1" y="33888"/>
                    </a:lnTo>
                    <a:lnTo>
                      <a:pt x="2968" y="33888"/>
                    </a:lnTo>
                    <a:lnTo>
                      <a:pt x="29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76"/>
              <p:cNvSpPr/>
              <p:nvPr/>
            </p:nvSpPr>
            <p:spPr>
              <a:xfrm>
                <a:off x="717410" y="3580940"/>
                <a:ext cx="284862" cy="282367"/>
              </a:xfrm>
              <a:custGeom>
                <a:avLst/>
                <a:gdLst/>
                <a:ahLst/>
                <a:cxnLst/>
                <a:rect l="l" t="t" r="r" b="b"/>
                <a:pathLst>
                  <a:path w="9362" h="9280" extrusionOk="0">
                    <a:moveTo>
                      <a:pt x="927" y="368"/>
                    </a:moveTo>
                    <a:cubicBezTo>
                      <a:pt x="1429" y="373"/>
                      <a:pt x="1678" y="968"/>
                      <a:pt x="1323" y="1323"/>
                    </a:cubicBezTo>
                    <a:cubicBezTo>
                      <a:pt x="1208" y="1438"/>
                      <a:pt x="1067" y="1490"/>
                      <a:pt x="929" y="1490"/>
                    </a:cubicBezTo>
                    <a:cubicBezTo>
                      <a:pt x="641" y="1490"/>
                      <a:pt x="365" y="1266"/>
                      <a:pt x="357" y="932"/>
                    </a:cubicBezTo>
                    <a:cubicBezTo>
                      <a:pt x="357" y="612"/>
                      <a:pt x="607" y="371"/>
                      <a:pt x="927" y="368"/>
                    </a:cubicBezTo>
                    <a:close/>
                    <a:moveTo>
                      <a:pt x="8361" y="368"/>
                    </a:moveTo>
                    <a:cubicBezTo>
                      <a:pt x="8867" y="368"/>
                      <a:pt x="9120" y="966"/>
                      <a:pt x="8763" y="1323"/>
                    </a:cubicBezTo>
                    <a:cubicBezTo>
                      <a:pt x="8648" y="1438"/>
                      <a:pt x="8507" y="1490"/>
                      <a:pt x="8368" y="1490"/>
                    </a:cubicBezTo>
                    <a:cubicBezTo>
                      <a:pt x="8081" y="1490"/>
                      <a:pt x="7805" y="1266"/>
                      <a:pt x="7797" y="932"/>
                    </a:cubicBezTo>
                    <a:cubicBezTo>
                      <a:pt x="7797" y="621"/>
                      <a:pt x="8050" y="368"/>
                      <a:pt x="8361" y="368"/>
                    </a:cubicBezTo>
                    <a:close/>
                    <a:moveTo>
                      <a:pt x="4646" y="1104"/>
                    </a:moveTo>
                    <a:cubicBezTo>
                      <a:pt x="7786" y="1104"/>
                      <a:pt x="9361" y="4910"/>
                      <a:pt x="7142" y="7141"/>
                    </a:cubicBezTo>
                    <a:cubicBezTo>
                      <a:pt x="6421" y="7862"/>
                      <a:pt x="5535" y="8184"/>
                      <a:pt x="4667" y="8184"/>
                    </a:cubicBezTo>
                    <a:cubicBezTo>
                      <a:pt x="2848" y="8184"/>
                      <a:pt x="1105" y="6771"/>
                      <a:pt x="1105" y="4646"/>
                    </a:cubicBezTo>
                    <a:cubicBezTo>
                      <a:pt x="1105" y="2691"/>
                      <a:pt x="2692" y="1104"/>
                      <a:pt x="4646" y="1104"/>
                    </a:cubicBezTo>
                    <a:close/>
                    <a:moveTo>
                      <a:pt x="8364" y="7802"/>
                    </a:moveTo>
                    <a:cubicBezTo>
                      <a:pt x="8651" y="7802"/>
                      <a:pt x="8924" y="8026"/>
                      <a:pt x="8924" y="8360"/>
                    </a:cubicBezTo>
                    <a:cubicBezTo>
                      <a:pt x="8924" y="8671"/>
                      <a:pt x="8671" y="8924"/>
                      <a:pt x="8361" y="8924"/>
                    </a:cubicBezTo>
                    <a:cubicBezTo>
                      <a:pt x="7866" y="8924"/>
                      <a:pt x="7613" y="8314"/>
                      <a:pt x="7970" y="7969"/>
                    </a:cubicBezTo>
                    <a:cubicBezTo>
                      <a:pt x="8085" y="7854"/>
                      <a:pt x="8226" y="7802"/>
                      <a:pt x="8364" y="7802"/>
                    </a:cubicBezTo>
                    <a:close/>
                    <a:moveTo>
                      <a:pt x="927" y="7797"/>
                    </a:moveTo>
                    <a:cubicBezTo>
                      <a:pt x="1429" y="7801"/>
                      <a:pt x="1678" y="8407"/>
                      <a:pt x="1323" y="8763"/>
                    </a:cubicBezTo>
                    <a:cubicBezTo>
                      <a:pt x="1208" y="8878"/>
                      <a:pt x="1068" y="8929"/>
                      <a:pt x="930" y="8929"/>
                    </a:cubicBezTo>
                    <a:cubicBezTo>
                      <a:pt x="642" y="8929"/>
                      <a:pt x="365" y="8703"/>
                      <a:pt x="357" y="8360"/>
                    </a:cubicBezTo>
                    <a:cubicBezTo>
                      <a:pt x="357" y="8051"/>
                      <a:pt x="607" y="7800"/>
                      <a:pt x="927" y="7797"/>
                    </a:cubicBezTo>
                    <a:close/>
                    <a:moveTo>
                      <a:pt x="1" y="0"/>
                    </a:moveTo>
                    <a:lnTo>
                      <a:pt x="1" y="9280"/>
                    </a:lnTo>
                    <a:lnTo>
                      <a:pt x="9281" y="9280"/>
                    </a:lnTo>
                    <a:lnTo>
                      <a:pt x="92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76"/>
              <p:cNvSpPr/>
              <p:nvPr/>
            </p:nvSpPr>
            <p:spPr>
              <a:xfrm>
                <a:off x="740169" y="3829806"/>
                <a:ext cx="12962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66" extrusionOk="0">
                    <a:moveTo>
                      <a:pt x="183" y="0"/>
                    </a:moveTo>
                    <a:cubicBezTo>
                      <a:pt x="89" y="0"/>
                      <a:pt x="0" y="72"/>
                      <a:pt x="0" y="181"/>
                    </a:cubicBezTo>
                    <a:cubicBezTo>
                      <a:pt x="0" y="285"/>
                      <a:pt x="81" y="365"/>
                      <a:pt x="184" y="365"/>
                    </a:cubicBezTo>
                    <a:cubicBezTo>
                      <a:pt x="345" y="365"/>
                      <a:pt x="426" y="170"/>
                      <a:pt x="311" y="55"/>
                    </a:cubicBezTo>
                    <a:cubicBezTo>
                      <a:pt x="273" y="17"/>
                      <a:pt x="227" y="0"/>
                      <a:pt x="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76"/>
              <p:cNvSpPr/>
              <p:nvPr/>
            </p:nvSpPr>
            <p:spPr>
              <a:xfrm>
                <a:off x="672286" y="3579875"/>
                <a:ext cx="33622" cy="284832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9361" extrusionOk="0">
                    <a:moveTo>
                      <a:pt x="0" y="1"/>
                    </a:moveTo>
                    <a:lnTo>
                      <a:pt x="0" y="9361"/>
                    </a:lnTo>
                    <a:cubicBezTo>
                      <a:pt x="58" y="9338"/>
                      <a:pt x="115" y="9327"/>
                      <a:pt x="184" y="9327"/>
                    </a:cubicBezTo>
                    <a:lnTo>
                      <a:pt x="1104" y="9327"/>
                    </a:lnTo>
                    <a:lnTo>
                      <a:pt x="1104" y="35"/>
                    </a:lnTo>
                    <a:lnTo>
                      <a:pt x="184" y="35"/>
                    </a:lnTo>
                    <a:cubicBezTo>
                      <a:pt x="115" y="35"/>
                      <a:pt x="58" y="24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76"/>
              <p:cNvSpPr/>
              <p:nvPr/>
            </p:nvSpPr>
            <p:spPr>
              <a:xfrm>
                <a:off x="683483" y="3965817"/>
                <a:ext cx="79111" cy="1031127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33888" extrusionOk="0">
                    <a:moveTo>
                      <a:pt x="0" y="0"/>
                    </a:moveTo>
                    <a:lnTo>
                      <a:pt x="0" y="33888"/>
                    </a:lnTo>
                    <a:lnTo>
                      <a:pt x="2599" y="33888"/>
                    </a:lnTo>
                    <a:lnTo>
                      <a:pt x="25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76"/>
              <p:cNvSpPr/>
              <p:nvPr/>
            </p:nvSpPr>
            <p:spPr>
              <a:xfrm>
                <a:off x="683483" y="3897568"/>
                <a:ext cx="79111" cy="33988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1117" extrusionOk="0">
                    <a:moveTo>
                      <a:pt x="0" y="1"/>
                    </a:moveTo>
                    <a:lnTo>
                      <a:pt x="0" y="1116"/>
                    </a:lnTo>
                    <a:lnTo>
                      <a:pt x="2599" y="1116"/>
                    </a:lnTo>
                    <a:lnTo>
                      <a:pt x="25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76"/>
              <p:cNvSpPr/>
              <p:nvPr/>
            </p:nvSpPr>
            <p:spPr>
              <a:xfrm>
                <a:off x="672286" y="3943058"/>
                <a:ext cx="90309" cy="11228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369" extrusionOk="0">
                    <a:moveTo>
                      <a:pt x="184" y="1"/>
                    </a:moveTo>
                    <a:cubicBezTo>
                      <a:pt x="81" y="1"/>
                      <a:pt x="0" y="81"/>
                      <a:pt x="0" y="185"/>
                    </a:cubicBezTo>
                    <a:cubicBezTo>
                      <a:pt x="0" y="277"/>
                      <a:pt x="69" y="357"/>
                      <a:pt x="161" y="357"/>
                    </a:cubicBezTo>
                    <a:lnTo>
                      <a:pt x="184" y="357"/>
                    </a:lnTo>
                    <a:cubicBezTo>
                      <a:pt x="196" y="357"/>
                      <a:pt x="196" y="369"/>
                      <a:pt x="207" y="369"/>
                    </a:cubicBezTo>
                    <a:lnTo>
                      <a:pt x="2967" y="369"/>
                    </a:lnTo>
                    <a:lnTo>
                      <a:pt x="2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76"/>
            <p:cNvGrpSpPr/>
            <p:nvPr/>
          </p:nvGrpSpPr>
          <p:grpSpPr>
            <a:xfrm>
              <a:off x="4252659" y="2960949"/>
              <a:ext cx="1091343" cy="2035995"/>
              <a:chOff x="4252659" y="2960949"/>
              <a:chExt cx="1091343" cy="2035995"/>
            </a:xfrm>
          </p:grpSpPr>
          <p:sp>
            <p:nvSpPr>
              <p:cNvPr id="576" name="Google Shape;576;p76"/>
              <p:cNvSpPr/>
              <p:nvPr/>
            </p:nvSpPr>
            <p:spPr>
              <a:xfrm>
                <a:off x="4937734" y="4413315"/>
                <a:ext cx="194584" cy="91009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2991" extrusionOk="0">
                    <a:moveTo>
                      <a:pt x="1" y="0"/>
                    </a:moveTo>
                    <a:lnTo>
                      <a:pt x="1323" y="2990"/>
                    </a:lnTo>
                    <a:lnTo>
                      <a:pt x="6394" y="2990"/>
                    </a:lnTo>
                    <a:cubicBezTo>
                      <a:pt x="5693" y="1863"/>
                      <a:pt x="4957" y="690"/>
                      <a:pt x="46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76"/>
              <p:cNvSpPr/>
              <p:nvPr/>
            </p:nvSpPr>
            <p:spPr>
              <a:xfrm>
                <a:off x="4632638" y="4412949"/>
                <a:ext cx="331386" cy="91374"/>
              </a:xfrm>
              <a:custGeom>
                <a:avLst/>
                <a:gdLst/>
                <a:ahLst/>
                <a:cxnLst/>
                <a:rect l="l" t="t" r="r" b="b"/>
                <a:pathLst>
                  <a:path w="10891" h="3003" extrusionOk="0">
                    <a:moveTo>
                      <a:pt x="5451" y="1"/>
                    </a:moveTo>
                    <a:cubicBezTo>
                      <a:pt x="5428" y="1"/>
                      <a:pt x="5405" y="12"/>
                      <a:pt x="5382" y="12"/>
                    </a:cubicBezTo>
                    <a:lnTo>
                      <a:pt x="1323" y="12"/>
                    </a:lnTo>
                    <a:lnTo>
                      <a:pt x="1" y="3002"/>
                    </a:lnTo>
                    <a:lnTo>
                      <a:pt x="10890" y="3002"/>
                    </a:lnTo>
                    <a:lnTo>
                      <a:pt x="9568" y="12"/>
                    </a:lnTo>
                    <a:lnTo>
                      <a:pt x="5509" y="12"/>
                    </a:lnTo>
                    <a:cubicBezTo>
                      <a:pt x="5486" y="12"/>
                      <a:pt x="5474" y="1"/>
                      <a:pt x="54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76"/>
              <p:cNvSpPr/>
              <p:nvPr/>
            </p:nvSpPr>
            <p:spPr>
              <a:xfrm>
                <a:off x="4857619" y="3998344"/>
                <a:ext cx="187220" cy="324388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10661" extrusionOk="0">
                    <a:moveTo>
                      <a:pt x="0" y="1"/>
                    </a:moveTo>
                    <a:lnTo>
                      <a:pt x="1645" y="10660"/>
                    </a:lnTo>
                    <a:lnTo>
                      <a:pt x="6152" y="10660"/>
                    </a:lnTo>
                    <a:cubicBezTo>
                      <a:pt x="5991" y="10154"/>
                      <a:pt x="5807" y="9579"/>
                      <a:pt x="5600" y="8947"/>
                    </a:cubicBezTo>
                    <a:cubicBezTo>
                      <a:pt x="4692" y="6130"/>
                      <a:pt x="3462" y="2300"/>
                      <a:pt x="3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76"/>
              <p:cNvSpPr/>
              <p:nvPr/>
            </p:nvSpPr>
            <p:spPr>
              <a:xfrm>
                <a:off x="4753009" y="3100885"/>
                <a:ext cx="86445" cy="128434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4221" extrusionOk="0">
                    <a:moveTo>
                      <a:pt x="414" y="1"/>
                    </a:moveTo>
                    <a:lnTo>
                      <a:pt x="265" y="1473"/>
                    </a:lnTo>
                    <a:cubicBezTo>
                      <a:pt x="184" y="2335"/>
                      <a:pt x="92" y="3255"/>
                      <a:pt x="0" y="4221"/>
                    </a:cubicBezTo>
                    <a:lnTo>
                      <a:pt x="2841" y="2806"/>
                    </a:lnTo>
                    <a:cubicBezTo>
                      <a:pt x="2783" y="2220"/>
                      <a:pt x="2737" y="1668"/>
                      <a:pt x="2680" y="1128"/>
                    </a:cubicBezTo>
                    <a:lnTo>
                      <a:pt x="41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76"/>
              <p:cNvSpPr/>
              <p:nvPr/>
            </p:nvSpPr>
            <p:spPr>
              <a:xfrm>
                <a:off x="4773639" y="2960949"/>
                <a:ext cx="47284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668" extrusionOk="0">
                    <a:moveTo>
                      <a:pt x="150" y="0"/>
                    </a:moveTo>
                    <a:lnTo>
                      <a:pt x="1" y="1667"/>
                    </a:lnTo>
                    <a:lnTo>
                      <a:pt x="1553" y="897"/>
                    </a:lnTo>
                    <a:cubicBezTo>
                      <a:pt x="1519" y="483"/>
                      <a:pt x="1496" y="173"/>
                      <a:pt x="1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76"/>
              <p:cNvSpPr/>
              <p:nvPr/>
            </p:nvSpPr>
            <p:spPr>
              <a:xfrm>
                <a:off x="4766640" y="3001874"/>
                <a:ext cx="66515" cy="118302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3888" extrusionOk="0">
                    <a:moveTo>
                      <a:pt x="1829" y="0"/>
                    </a:moveTo>
                    <a:lnTo>
                      <a:pt x="185" y="817"/>
                    </a:lnTo>
                    <a:cubicBezTo>
                      <a:pt x="139" y="1392"/>
                      <a:pt x="70" y="2047"/>
                      <a:pt x="1" y="2783"/>
                    </a:cubicBezTo>
                    <a:lnTo>
                      <a:pt x="1" y="2806"/>
                    </a:lnTo>
                    <a:lnTo>
                      <a:pt x="2186" y="3887"/>
                    </a:lnTo>
                    <a:lnTo>
                      <a:pt x="18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76"/>
              <p:cNvSpPr/>
              <p:nvPr/>
            </p:nvSpPr>
            <p:spPr>
              <a:xfrm>
                <a:off x="4708919" y="3594571"/>
                <a:ext cx="193519" cy="179887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5912" extrusionOk="0">
                    <a:moveTo>
                      <a:pt x="5669" y="1"/>
                    </a:moveTo>
                    <a:lnTo>
                      <a:pt x="0" y="2830"/>
                    </a:lnTo>
                    <a:lnTo>
                      <a:pt x="6359" y="5911"/>
                    </a:lnTo>
                    <a:cubicBezTo>
                      <a:pt x="6141" y="4186"/>
                      <a:pt x="5911" y="2220"/>
                      <a:pt x="56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76"/>
              <p:cNvSpPr/>
              <p:nvPr/>
            </p:nvSpPr>
            <p:spPr>
              <a:xfrm>
                <a:off x="4747745" y="3199896"/>
                <a:ext cx="106405" cy="138597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4555" extrusionOk="0">
                    <a:moveTo>
                      <a:pt x="3060" y="1"/>
                    </a:moveTo>
                    <a:lnTo>
                      <a:pt x="127" y="1461"/>
                    </a:lnTo>
                    <a:cubicBezTo>
                      <a:pt x="93" y="1898"/>
                      <a:pt x="47" y="2347"/>
                      <a:pt x="1" y="2795"/>
                    </a:cubicBezTo>
                    <a:lnTo>
                      <a:pt x="3496" y="4555"/>
                    </a:lnTo>
                    <a:lnTo>
                      <a:pt x="3485" y="4394"/>
                    </a:lnTo>
                    <a:cubicBezTo>
                      <a:pt x="3347" y="2853"/>
                      <a:pt x="3197" y="1381"/>
                      <a:pt x="30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76"/>
              <p:cNvSpPr/>
              <p:nvPr/>
            </p:nvSpPr>
            <p:spPr>
              <a:xfrm>
                <a:off x="4730949" y="3298573"/>
                <a:ext cx="128100" cy="149095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4900" extrusionOk="0">
                    <a:moveTo>
                      <a:pt x="507" y="1"/>
                    </a:moveTo>
                    <a:cubicBezTo>
                      <a:pt x="380" y="1208"/>
                      <a:pt x="254" y="2461"/>
                      <a:pt x="127" y="3738"/>
                    </a:cubicBezTo>
                    <a:lnTo>
                      <a:pt x="1" y="4899"/>
                    </a:lnTo>
                    <a:lnTo>
                      <a:pt x="1" y="4899"/>
                    </a:lnTo>
                    <a:lnTo>
                      <a:pt x="4209" y="2806"/>
                    </a:lnTo>
                    <a:cubicBezTo>
                      <a:pt x="4175" y="2461"/>
                      <a:pt x="4140" y="2128"/>
                      <a:pt x="4106" y="1806"/>
                    </a:cubicBezTo>
                    <a:lnTo>
                      <a:pt x="5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76"/>
              <p:cNvSpPr/>
              <p:nvPr/>
            </p:nvSpPr>
            <p:spPr>
              <a:xfrm>
                <a:off x="4679161" y="3692548"/>
                <a:ext cx="216279" cy="195953"/>
              </a:xfrm>
              <a:custGeom>
                <a:avLst/>
                <a:gdLst/>
                <a:ahLst/>
                <a:cxnLst/>
                <a:rect l="l" t="t" r="r" b="b"/>
                <a:pathLst>
                  <a:path w="7108" h="6440" extrusionOk="0">
                    <a:moveTo>
                      <a:pt x="829" y="0"/>
                    </a:moveTo>
                    <a:cubicBezTo>
                      <a:pt x="530" y="2588"/>
                      <a:pt x="254" y="4738"/>
                      <a:pt x="1" y="6440"/>
                    </a:cubicBezTo>
                    <a:lnTo>
                      <a:pt x="7107" y="3048"/>
                    </a:lnTo>
                    <a:lnTo>
                      <a:pt x="82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76"/>
              <p:cNvSpPr/>
              <p:nvPr/>
            </p:nvSpPr>
            <p:spPr>
              <a:xfrm>
                <a:off x="4676027" y="3795058"/>
                <a:ext cx="244607" cy="112703"/>
              </a:xfrm>
              <a:custGeom>
                <a:avLst/>
                <a:gdLst/>
                <a:ahLst/>
                <a:cxnLst/>
                <a:rect l="l" t="t" r="r" b="b"/>
                <a:pathLst>
                  <a:path w="8039" h="3704" extrusionOk="0">
                    <a:moveTo>
                      <a:pt x="7532" y="1"/>
                    </a:moveTo>
                    <a:lnTo>
                      <a:pt x="23" y="3565"/>
                    </a:lnTo>
                    <a:cubicBezTo>
                      <a:pt x="23" y="3611"/>
                      <a:pt x="12" y="3657"/>
                      <a:pt x="0" y="3703"/>
                    </a:cubicBezTo>
                    <a:lnTo>
                      <a:pt x="8038" y="3703"/>
                    </a:lnTo>
                    <a:cubicBezTo>
                      <a:pt x="7877" y="2657"/>
                      <a:pt x="7705" y="1427"/>
                      <a:pt x="75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76"/>
              <p:cNvSpPr/>
              <p:nvPr/>
            </p:nvSpPr>
            <p:spPr>
              <a:xfrm>
                <a:off x="4597646" y="3920328"/>
                <a:ext cx="401369" cy="65115"/>
              </a:xfrm>
              <a:custGeom>
                <a:avLst/>
                <a:gdLst/>
                <a:ahLst/>
                <a:cxnLst/>
                <a:rect l="l" t="t" r="r" b="b"/>
                <a:pathLst>
                  <a:path w="13191" h="2140" extrusionOk="0">
                    <a:moveTo>
                      <a:pt x="1" y="0"/>
                    </a:moveTo>
                    <a:cubicBezTo>
                      <a:pt x="116" y="1288"/>
                      <a:pt x="1289" y="2013"/>
                      <a:pt x="1530" y="2139"/>
                    </a:cubicBezTo>
                    <a:lnTo>
                      <a:pt x="11661" y="2139"/>
                    </a:lnTo>
                    <a:cubicBezTo>
                      <a:pt x="11891" y="2013"/>
                      <a:pt x="13075" y="1277"/>
                      <a:pt x="131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76"/>
              <p:cNvSpPr/>
              <p:nvPr/>
            </p:nvSpPr>
            <p:spPr>
              <a:xfrm>
                <a:off x="4707155" y="3495925"/>
                <a:ext cx="172524" cy="171124"/>
              </a:xfrm>
              <a:custGeom>
                <a:avLst/>
                <a:gdLst/>
                <a:ahLst/>
                <a:cxnLst/>
                <a:rect l="l" t="t" r="r" b="b"/>
                <a:pathLst>
                  <a:path w="5670" h="5624" extrusionOk="0">
                    <a:moveTo>
                      <a:pt x="622" y="0"/>
                    </a:moveTo>
                    <a:cubicBezTo>
                      <a:pt x="403" y="2150"/>
                      <a:pt x="185" y="4002"/>
                      <a:pt x="1" y="5623"/>
                    </a:cubicBezTo>
                    <a:lnTo>
                      <a:pt x="5670" y="2794"/>
                    </a:lnTo>
                    <a:cubicBezTo>
                      <a:pt x="5658" y="2691"/>
                      <a:pt x="5658" y="2599"/>
                      <a:pt x="5647" y="2507"/>
                    </a:cubicBezTo>
                    <a:lnTo>
                      <a:pt x="6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76"/>
              <p:cNvSpPr/>
              <p:nvPr/>
            </p:nvSpPr>
            <p:spPr>
              <a:xfrm>
                <a:off x="4727450" y="3397584"/>
                <a:ext cx="149795" cy="159927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5256" extrusionOk="0">
                    <a:moveTo>
                      <a:pt x="4370" y="1"/>
                    </a:moveTo>
                    <a:lnTo>
                      <a:pt x="70" y="2151"/>
                    </a:lnTo>
                    <a:lnTo>
                      <a:pt x="58" y="2347"/>
                    </a:lnTo>
                    <a:cubicBezTo>
                      <a:pt x="35" y="2485"/>
                      <a:pt x="24" y="2646"/>
                      <a:pt x="1" y="2795"/>
                    </a:cubicBezTo>
                    <a:lnTo>
                      <a:pt x="4922" y="5256"/>
                    </a:lnTo>
                    <a:cubicBezTo>
                      <a:pt x="4727" y="3485"/>
                      <a:pt x="4543" y="1726"/>
                      <a:pt x="4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76"/>
              <p:cNvSpPr/>
              <p:nvPr/>
            </p:nvSpPr>
            <p:spPr>
              <a:xfrm>
                <a:off x="4552157" y="3998344"/>
                <a:ext cx="186886" cy="324388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10661" extrusionOk="0">
                    <a:moveTo>
                      <a:pt x="3152" y="1"/>
                    </a:moveTo>
                    <a:cubicBezTo>
                      <a:pt x="2692" y="2300"/>
                      <a:pt x="1450" y="6130"/>
                      <a:pt x="541" y="8947"/>
                    </a:cubicBezTo>
                    <a:cubicBezTo>
                      <a:pt x="346" y="9579"/>
                      <a:pt x="150" y="10154"/>
                      <a:pt x="1" y="10660"/>
                    </a:cubicBezTo>
                    <a:lnTo>
                      <a:pt x="4508" y="10660"/>
                    </a:lnTo>
                    <a:lnTo>
                      <a:pt x="61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76"/>
              <p:cNvSpPr/>
              <p:nvPr/>
            </p:nvSpPr>
            <p:spPr>
              <a:xfrm>
                <a:off x="4261757" y="4516890"/>
                <a:ext cx="351316" cy="428267"/>
              </a:xfrm>
              <a:custGeom>
                <a:avLst/>
                <a:gdLst/>
                <a:ahLst/>
                <a:cxnLst/>
                <a:rect l="l" t="t" r="r" b="b"/>
                <a:pathLst>
                  <a:path w="11546" h="14075" extrusionOk="0">
                    <a:moveTo>
                      <a:pt x="6394" y="0"/>
                    </a:moveTo>
                    <a:cubicBezTo>
                      <a:pt x="5842" y="874"/>
                      <a:pt x="5325" y="1702"/>
                      <a:pt x="5106" y="2139"/>
                    </a:cubicBezTo>
                    <a:cubicBezTo>
                      <a:pt x="1726" y="8900"/>
                      <a:pt x="449" y="12339"/>
                      <a:pt x="1" y="14075"/>
                    </a:cubicBezTo>
                    <a:lnTo>
                      <a:pt x="4796" y="14075"/>
                    </a:lnTo>
                    <a:cubicBezTo>
                      <a:pt x="5152" y="11453"/>
                      <a:pt x="6279" y="6727"/>
                      <a:pt x="9867" y="3818"/>
                    </a:cubicBezTo>
                    <a:lnTo>
                      <a:pt x="115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76"/>
              <p:cNvSpPr/>
              <p:nvPr/>
            </p:nvSpPr>
            <p:spPr>
              <a:xfrm>
                <a:off x="4983589" y="4516890"/>
                <a:ext cx="351316" cy="428267"/>
              </a:xfrm>
              <a:custGeom>
                <a:avLst/>
                <a:gdLst/>
                <a:ahLst/>
                <a:cxnLst/>
                <a:rect l="l" t="t" r="r" b="b"/>
                <a:pathLst>
                  <a:path w="11546" h="14075" extrusionOk="0">
                    <a:moveTo>
                      <a:pt x="0" y="0"/>
                    </a:moveTo>
                    <a:lnTo>
                      <a:pt x="1679" y="3818"/>
                    </a:lnTo>
                    <a:cubicBezTo>
                      <a:pt x="5278" y="6727"/>
                      <a:pt x="6394" y="11453"/>
                      <a:pt x="6750" y="14075"/>
                    </a:cubicBezTo>
                    <a:lnTo>
                      <a:pt x="11545" y="14075"/>
                    </a:lnTo>
                    <a:cubicBezTo>
                      <a:pt x="11097" y="12339"/>
                      <a:pt x="9820" y="8900"/>
                      <a:pt x="6451" y="2139"/>
                    </a:cubicBezTo>
                    <a:cubicBezTo>
                      <a:pt x="6221" y="1702"/>
                      <a:pt x="5704" y="874"/>
                      <a:pt x="51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76"/>
              <p:cNvSpPr/>
              <p:nvPr/>
            </p:nvSpPr>
            <p:spPr>
              <a:xfrm>
                <a:off x="4582950" y="4516890"/>
                <a:ext cx="431097" cy="100441"/>
              </a:xfrm>
              <a:custGeom>
                <a:avLst/>
                <a:gdLst/>
                <a:ahLst/>
                <a:cxnLst/>
                <a:rect l="l" t="t" r="r" b="b"/>
                <a:pathLst>
                  <a:path w="14168" h="3301" extrusionOk="0">
                    <a:moveTo>
                      <a:pt x="1450" y="0"/>
                    </a:moveTo>
                    <a:lnTo>
                      <a:pt x="1" y="3300"/>
                    </a:lnTo>
                    <a:cubicBezTo>
                      <a:pt x="1772" y="2081"/>
                      <a:pt x="4083" y="1288"/>
                      <a:pt x="7084" y="1288"/>
                    </a:cubicBezTo>
                    <a:cubicBezTo>
                      <a:pt x="10085" y="1288"/>
                      <a:pt x="12397" y="2081"/>
                      <a:pt x="14168" y="3300"/>
                    </a:cubicBezTo>
                    <a:lnTo>
                      <a:pt x="127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76"/>
              <p:cNvSpPr/>
              <p:nvPr/>
            </p:nvSpPr>
            <p:spPr>
              <a:xfrm>
                <a:off x="5190343" y="4957723"/>
                <a:ext cx="153659" cy="39221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1289" extrusionOk="0">
                    <a:moveTo>
                      <a:pt x="1" y="1"/>
                    </a:moveTo>
                    <a:cubicBezTo>
                      <a:pt x="70" y="587"/>
                      <a:pt x="104" y="1047"/>
                      <a:pt x="104" y="1289"/>
                    </a:cubicBezTo>
                    <a:lnTo>
                      <a:pt x="4934" y="1289"/>
                    </a:lnTo>
                    <a:cubicBezTo>
                      <a:pt x="4980" y="1208"/>
                      <a:pt x="5049" y="898"/>
                      <a:pt x="48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76"/>
              <p:cNvSpPr/>
              <p:nvPr/>
            </p:nvSpPr>
            <p:spPr>
              <a:xfrm>
                <a:off x="4252659" y="4958089"/>
                <a:ext cx="153628" cy="38856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1277" extrusionOk="0">
                    <a:moveTo>
                      <a:pt x="196" y="0"/>
                    </a:moveTo>
                    <a:cubicBezTo>
                      <a:pt x="1" y="897"/>
                      <a:pt x="81" y="1196"/>
                      <a:pt x="116" y="1277"/>
                    </a:cubicBezTo>
                    <a:lnTo>
                      <a:pt x="4945" y="1277"/>
                    </a:lnTo>
                    <a:cubicBezTo>
                      <a:pt x="4957" y="1035"/>
                      <a:pt x="4980" y="587"/>
                      <a:pt x="50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76"/>
              <p:cNvSpPr/>
              <p:nvPr/>
            </p:nvSpPr>
            <p:spPr>
              <a:xfrm>
                <a:off x="4442314" y="4334933"/>
                <a:ext cx="712399" cy="65815"/>
              </a:xfrm>
              <a:custGeom>
                <a:avLst/>
                <a:gdLst/>
                <a:ahLst/>
                <a:cxnLst/>
                <a:rect l="l" t="t" r="r" b="b"/>
                <a:pathLst>
                  <a:path w="23413" h="2163" extrusionOk="0">
                    <a:moveTo>
                      <a:pt x="11706" y="1"/>
                    </a:moveTo>
                    <a:cubicBezTo>
                      <a:pt x="11683" y="12"/>
                      <a:pt x="11660" y="12"/>
                      <a:pt x="11637" y="12"/>
                    </a:cubicBezTo>
                    <a:lnTo>
                      <a:pt x="0" y="12"/>
                    </a:lnTo>
                    <a:cubicBezTo>
                      <a:pt x="184" y="1323"/>
                      <a:pt x="2093" y="2059"/>
                      <a:pt x="2357" y="2151"/>
                    </a:cubicBezTo>
                    <a:lnTo>
                      <a:pt x="11637" y="2151"/>
                    </a:lnTo>
                    <a:cubicBezTo>
                      <a:pt x="11660" y="2151"/>
                      <a:pt x="11683" y="2162"/>
                      <a:pt x="11706" y="2162"/>
                    </a:cubicBezTo>
                    <a:cubicBezTo>
                      <a:pt x="11729" y="2162"/>
                      <a:pt x="11741" y="2151"/>
                      <a:pt x="11764" y="2151"/>
                    </a:cubicBezTo>
                    <a:lnTo>
                      <a:pt x="21043" y="2151"/>
                    </a:lnTo>
                    <a:cubicBezTo>
                      <a:pt x="21308" y="2059"/>
                      <a:pt x="23217" y="1323"/>
                      <a:pt x="23412" y="12"/>
                    </a:cubicBezTo>
                    <a:lnTo>
                      <a:pt x="11764" y="12"/>
                    </a:lnTo>
                    <a:cubicBezTo>
                      <a:pt x="11741" y="12"/>
                      <a:pt x="11729" y="12"/>
                      <a:pt x="11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76"/>
              <p:cNvSpPr/>
              <p:nvPr/>
            </p:nvSpPr>
            <p:spPr>
              <a:xfrm>
                <a:off x="4464343" y="4413315"/>
                <a:ext cx="194584" cy="91009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2991" extrusionOk="0">
                    <a:moveTo>
                      <a:pt x="1737" y="0"/>
                    </a:moveTo>
                    <a:cubicBezTo>
                      <a:pt x="1438" y="690"/>
                      <a:pt x="714" y="1863"/>
                      <a:pt x="1" y="2990"/>
                    </a:cubicBezTo>
                    <a:lnTo>
                      <a:pt x="5083" y="2990"/>
                    </a:lnTo>
                    <a:lnTo>
                      <a:pt x="63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8" name="Google Shape;598;p76"/>
            <p:cNvGrpSpPr/>
            <p:nvPr/>
          </p:nvGrpSpPr>
          <p:grpSpPr>
            <a:xfrm>
              <a:off x="7849494" y="2519720"/>
              <a:ext cx="620386" cy="2477224"/>
              <a:chOff x="7849494" y="2519720"/>
              <a:chExt cx="620386" cy="2477224"/>
            </a:xfrm>
          </p:grpSpPr>
          <p:sp>
            <p:nvSpPr>
              <p:cNvPr id="599" name="Google Shape;599;p76"/>
              <p:cNvSpPr/>
              <p:nvPr/>
            </p:nvSpPr>
            <p:spPr>
              <a:xfrm>
                <a:off x="7849494" y="3329031"/>
                <a:ext cx="620386" cy="56686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3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76"/>
              <p:cNvSpPr/>
              <p:nvPr/>
            </p:nvSpPr>
            <p:spPr>
              <a:xfrm>
                <a:off x="7849494" y="3397249"/>
                <a:ext cx="620386" cy="5705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5" extrusionOk="0">
                    <a:moveTo>
                      <a:pt x="0" y="0"/>
                    </a:moveTo>
                    <a:lnTo>
                      <a:pt x="0" y="1875"/>
                    </a:lnTo>
                    <a:lnTo>
                      <a:pt x="20388" y="1875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76"/>
              <p:cNvSpPr/>
              <p:nvPr/>
            </p:nvSpPr>
            <p:spPr>
              <a:xfrm>
                <a:off x="7849494" y="3260447"/>
                <a:ext cx="620386" cy="5705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5" extrusionOk="0">
                    <a:moveTo>
                      <a:pt x="0" y="0"/>
                    </a:moveTo>
                    <a:lnTo>
                      <a:pt x="0" y="1875"/>
                    </a:lnTo>
                    <a:lnTo>
                      <a:pt x="20388" y="1875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76"/>
              <p:cNvSpPr/>
              <p:nvPr/>
            </p:nvSpPr>
            <p:spPr>
              <a:xfrm>
                <a:off x="7849494" y="3192198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4"/>
                    </a:lnTo>
                    <a:lnTo>
                      <a:pt x="20388" y="1864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76"/>
              <p:cNvSpPr/>
              <p:nvPr/>
            </p:nvSpPr>
            <p:spPr>
              <a:xfrm>
                <a:off x="7849494" y="3465833"/>
                <a:ext cx="620386" cy="56686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3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76"/>
              <p:cNvSpPr/>
              <p:nvPr/>
            </p:nvSpPr>
            <p:spPr>
              <a:xfrm>
                <a:off x="7849494" y="3739437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76"/>
              <p:cNvSpPr/>
              <p:nvPr/>
            </p:nvSpPr>
            <p:spPr>
              <a:xfrm>
                <a:off x="7849494" y="3602635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76"/>
              <p:cNvSpPr/>
              <p:nvPr/>
            </p:nvSpPr>
            <p:spPr>
              <a:xfrm>
                <a:off x="7849494" y="3123645"/>
                <a:ext cx="620386" cy="5705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5" extrusionOk="0">
                    <a:moveTo>
                      <a:pt x="0" y="0"/>
                    </a:moveTo>
                    <a:lnTo>
                      <a:pt x="0" y="1874"/>
                    </a:lnTo>
                    <a:lnTo>
                      <a:pt x="20388" y="1874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76"/>
              <p:cNvSpPr/>
              <p:nvPr/>
            </p:nvSpPr>
            <p:spPr>
              <a:xfrm>
                <a:off x="7849494" y="3534051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76"/>
              <p:cNvSpPr/>
              <p:nvPr/>
            </p:nvSpPr>
            <p:spPr>
              <a:xfrm>
                <a:off x="7849494" y="3670853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76"/>
              <p:cNvSpPr/>
              <p:nvPr/>
            </p:nvSpPr>
            <p:spPr>
              <a:xfrm>
                <a:off x="7849494" y="2644990"/>
                <a:ext cx="620386" cy="5705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5" extrusionOk="0">
                    <a:moveTo>
                      <a:pt x="0" y="1"/>
                    </a:moveTo>
                    <a:lnTo>
                      <a:pt x="0" y="1875"/>
                    </a:lnTo>
                    <a:lnTo>
                      <a:pt x="20388" y="1875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76"/>
              <p:cNvSpPr/>
              <p:nvPr/>
            </p:nvSpPr>
            <p:spPr>
              <a:xfrm>
                <a:off x="7849494" y="2576772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76"/>
              <p:cNvSpPr/>
              <p:nvPr/>
            </p:nvSpPr>
            <p:spPr>
              <a:xfrm>
                <a:off x="7849494" y="3055396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4"/>
                    </a:lnTo>
                    <a:lnTo>
                      <a:pt x="20388" y="1864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76"/>
              <p:cNvSpPr/>
              <p:nvPr/>
            </p:nvSpPr>
            <p:spPr>
              <a:xfrm>
                <a:off x="7849494" y="2519720"/>
                <a:ext cx="620386" cy="45520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496" extrusionOk="0">
                    <a:moveTo>
                      <a:pt x="0" y="1"/>
                    </a:moveTo>
                    <a:lnTo>
                      <a:pt x="0" y="1496"/>
                    </a:lnTo>
                    <a:lnTo>
                      <a:pt x="20388" y="1496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76"/>
              <p:cNvSpPr/>
              <p:nvPr/>
            </p:nvSpPr>
            <p:spPr>
              <a:xfrm>
                <a:off x="7849494" y="2713574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76"/>
              <p:cNvSpPr/>
              <p:nvPr/>
            </p:nvSpPr>
            <p:spPr>
              <a:xfrm>
                <a:off x="7849494" y="2987178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76"/>
              <p:cNvSpPr/>
              <p:nvPr/>
            </p:nvSpPr>
            <p:spPr>
              <a:xfrm>
                <a:off x="7849494" y="2781792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76"/>
              <p:cNvSpPr/>
              <p:nvPr/>
            </p:nvSpPr>
            <p:spPr>
              <a:xfrm>
                <a:off x="7849494" y="2918594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4"/>
                    </a:lnTo>
                    <a:lnTo>
                      <a:pt x="20388" y="1864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76"/>
              <p:cNvSpPr/>
              <p:nvPr/>
            </p:nvSpPr>
            <p:spPr>
              <a:xfrm>
                <a:off x="7849494" y="2850010"/>
                <a:ext cx="620386" cy="5708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6" extrusionOk="0">
                    <a:moveTo>
                      <a:pt x="0" y="1"/>
                    </a:moveTo>
                    <a:lnTo>
                      <a:pt x="0" y="1875"/>
                    </a:lnTo>
                    <a:lnTo>
                      <a:pt x="20388" y="1875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76"/>
              <p:cNvSpPr/>
              <p:nvPr/>
            </p:nvSpPr>
            <p:spPr>
              <a:xfrm>
                <a:off x="7849494" y="3875874"/>
                <a:ext cx="620386" cy="5708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6" extrusionOk="0">
                    <a:moveTo>
                      <a:pt x="0" y="1"/>
                    </a:moveTo>
                    <a:lnTo>
                      <a:pt x="0" y="1875"/>
                    </a:lnTo>
                    <a:lnTo>
                      <a:pt x="20388" y="1875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76"/>
              <p:cNvSpPr/>
              <p:nvPr/>
            </p:nvSpPr>
            <p:spPr>
              <a:xfrm>
                <a:off x="7849494" y="4696716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76"/>
              <p:cNvSpPr/>
              <p:nvPr/>
            </p:nvSpPr>
            <p:spPr>
              <a:xfrm>
                <a:off x="7849494" y="4764935"/>
                <a:ext cx="620386" cy="5708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6" extrusionOk="0">
                    <a:moveTo>
                      <a:pt x="0" y="1"/>
                    </a:moveTo>
                    <a:lnTo>
                      <a:pt x="0" y="1875"/>
                    </a:lnTo>
                    <a:lnTo>
                      <a:pt x="20388" y="1875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76"/>
              <p:cNvSpPr/>
              <p:nvPr/>
            </p:nvSpPr>
            <p:spPr>
              <a:xfrm>
                <a:off x="7849494" y="4628133"/>
                <a:ext cx="620386" cy="5708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6" extrusionOk="0">
                    <a:moveTo>
                      <a:pt x="0" y="1"/>
                    </a:moveTo>
                    <a:lnTo>
                      <a:pt x="0" y="1875"/>
                    </a:lnTo>
                    <a:lnTo>
                      <a:pt x="20388" y="1875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76"/>
              <p:cNvSpPr/>
              <p:nvPr/>
            </p:nvSpPr>
            <p:spPr>
              <a:xfrm>
                <a:off x="7849494" y="4491696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76"/>
              <p:cNvSpPr/>
              <p:nvPr/>
            </p:nvSpPr>
            <p:spPr>
              <a:xfrm>
                <a:off x="7849494" y="3807655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4"/>
                    </a:lnTo>
                    <a:lnTo>
                      <a:pt x="20388" y="1864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76"/>
              <p:cNvSpPr/>
              <p:nvPr/>
            </p:nvSpPr>
            <p:spPr>
              <a:xfrm>
                <a:off x="7849494" y="4970320"/>
                <a:ext cx="620386" cy="26624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875" extrusionOk="0">
                    <a:moveTo>
                      <a:pt x="0" y="1"/>
                    </a:moveTo>
                    <a:lnTo>
                      <a:pt x="0" y="875"/>
                    </a:lnTo>
                    <a:lnTo>
                      <a:pt x="20388" y="875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76"/>
              <p:cNvSpPr/>
              <p:nvPr/>
            </p:nvSpPr>
            <p:spPr>
              <a:xfrm>
                <a:off x="7849494" y="4833518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4"/>
                    </a:lnTo>
                    <a:lnTo>
                      <a:pt x="20388" y="1864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76"/>
              <p:cNvSpPr/>
              <p:nvPr/>
            </p:nvSpPr>
            <p:spPr>
              <a:xfrm>
                <a:off x="7849494" y="4901767"/>
                <a:ext cx="620386" cy="5705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5" extrusionOk="0">
                    <a:moveTo>
                      <a:pt x="0" y="0"/>
                    </a:moveTo>
                    <a:lnTo>
                      <a:pt x="0" y="1874"/>
                    </a:lnTo>
                    <a:lnTo>
                      <a:pt x="20388" y="1874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76"/>
              <p:cNvSpPr/>
              <p:nvPr/>
            </p:nvSpPr>
            <p:spPr>
              <a:xfrm>
                <a:off x="7849494" y="4559914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76"/>
              <p:cNvSpPr/>
              <p:nvPr/>
            </p:nvSpPr>
            <p:spPr>
              <a:xfrm>
                <a:off x="7849494" y="4012706"/>
                <a:ext cx="620386" cy="5705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5" extrusionOk="0">
                    <a:moveTo>
                      <a:pt x="0" y="0"/>
                    </a:moveTo>
                    <a:lnTo>
                      <a:pt x="0" y="1874"/>
                    </a:lnTo>
                    <a:lnTo>
                      <a:pt x="20388" y="1874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76"/>
              <p:cNvSpPr/>
              <p:nvPr/>
            </p:nvSpPr>
            <p:spPr>
              <a:xfrm>
                <a:off x="7849494" y="4423112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76"/>
              <p:cNvSpPr/>
              <p:nvPr/>
            </p:nvSpPr>
            <p:spPr>
              <a:xfrm>
                <a:off x="7849494" y="3944457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4"/>
                    </a:lnTo>
                    <a:lnTo>
                      <a:pt x="20388" y="1864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76"/>
              <p:cNvSpPr/>
              <p:nvPr/>
            </p:nvSpPr>
            <p:spPr>
              <a:xfrm>
                <a:off x="7849494" y="4149508"/>
                <a:ext cx="620386" cy="5705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5" extrusionOk="0">
                    <a:moveTo>
                      <a:pt x="0" y="0"/>
                    </a:moveTo>
                    <a:lnTo>
                      <a:pt x="0" y="1875"/>
                    </a:lnTo>
                    <a:lnTo>
                      <a:pt x="20388" y="1875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76"/>
              <p:cNvSpPr/>
              <p:nvPr/>
            </p:nvSpPr>
            <p:spPr>
              <a:xfrm>
                <a:off x="7849494" y="4081259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4"/>
                    </a:lnTo>
                    <a:lnTo>
                      <a:pt x="20388" y="1864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76"/>
              <p:cNvSpPr/>
              <p:nvPr/>
            </p:nvSpPr>
            <p:spPr>
              <a:xfrm>
                <a:off x="7849494" y="4218061"/>
                <a:ext cx="620386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4" extrusionOk="0">
                    <a:moveTo>
                      <a:pt x="0" y="1"/>
                    </a:moveTo>
                    <a:lnTo>
                      <a:pt x="0" y="1864"/>
                    </a:lnTo>
                    <a:lnTo>
                      <a:pt x="20388" y="1864"/>
                    </a:lnTo>
                    <a:lnTo>
                      <a:pt x="203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76"/>
              <p:cNvSpPr/>
              <p:nvPr/>
            </p:nvSpPr>
            <p:spPr>
              <a:xfrm>
                <a:off x="7849494" y="4354894"/>
                <a:ext cx="620386" cy="56686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63" extrusionOk="0">
                    <a:moveTo>
                      <a:pt x="0" y="0"/>
                    </a:moveTo>
                    <a:lnTo>
                      <a:pt x="0" y="1863"/>
                    </a:lnTo>
                    <a:lnTo>
                      <a:pt x="20388" y="1863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76"/>
              <p:cNvSpPr/>
              <p:nvPr/>
            </p:nvSpPr>
            <p:spPr>
              <a:xfrm>
                <a:off x="7849494" y="4286310"/>
                <a:ext cx="620386" cy="57052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875" extrusionOk="0">
                    <a:moveTo>
                      <a:pt x="0" y="0"/>
                    </a:moveTo>
                    <a:lnTo>
                      <a:pt x="0" y="1875"/>
                    </a:lnTo>
                    <a:lnTo>
                      <a:pt x="20388" y="1875"/>
                    </a:lnTo>
                    <a:lnTo>
                      <a:pt x="2038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6" name="Google Shape;636;p76"/>
            <p:cNvGrpSpPr/>
            <p:nvPr/>
          </p:nvGrpSpPr>
          <p:grpSpPr>
            <a:xfrm>
              <a:off x="5971995" y="3391529"/>
              <a:ext cx="1592362" cy="1605416"/>
              <a:chOff x="5971995" y="3391529"/>
              <a:chExt cx="1592362" cy="1605416"/>
            </a:xfrm>
          </p:grpSpPr>
          <p:sp>
            <p:nvSpPr>
              <p:cNvPr id="637" name="Google Shape;637;p76"/>
              <p:cNvSpPr/>
              <p:nvPr/>
            </p:nvSpPr>
            <p:spPr>
              <a:xfrm>
                <a:off x="6154652" y="4084758"/>
                <a:ext cx="1227415" cy="170790"/>
              </a:xfrm>
              <a:custGeom>
                <a:avLst/>
                <a:gdLst/>
                <a:ahLst/>
                <a:cxnLst/>
                <a:rect l="l" t="t" r="r" b="b"/>
                <a:pathLst>
                  <a:path w="40339" h="5613" extrusionOk="0">
                    <a:moveTo>
                      <a:pt x="9073" y="1"/>
                    </a:moveTo>
                    <a:cubicBezTo>
                      <a:pt x="5957" y="3359"/>
                      <a:pt x="2036" y="4957"/>
                      <a:pt x="0" y="5612"/>
                    </a:cubicBezTo>
                    <a:lnTo>
                      <a:pt x="40339" y="5612"/>
                    </a:lnTo>
                    <a:cubicBezTo>
                      <a:pt x="38303" y="4957"/>
                      <a:pt x="34382" y="3347"/>
                      <a:pt x="312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76"/>
              <p:cNvSpPr/>
              <p:nvPr/>
            </p:nvSpPr>
            <p:spPr>
              <a:xfrm>
                <a:off x="6251198" y="4267050"/>
                <a:ext cx="1033957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33981" h="1209" extrusionOk="0">
                    <a:moveTo>
                      <a:pt x="1" y="1"/>
                    </a:moveTo>
                    <a:lnTo>
                      <a:pt x="1" y="1208"/>
                    </a:lnTo>
                    <a:lnTo>
                      <a:pt x="33980" y="1208"/>
                    </a:lnTo>
                    <a:lnTo>
                      <a:pt x="339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76"/>
              <p:cNvSpPr/>
              <p:nvPr/>
            </p:nvSpPr>
            <p:spPr>
              <a:xfrm>
                <a:off x="6531131" y="3902133"/>
                <a:ext cx="61251" cy="170759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5612" extrusionOk="0">
                    <a:moveTo>
                      <a:pt x="0" y="0"/>
                    </a:moveTo>
                    <a:lnTo>
                      <a:pt x="0" y="5612"/>
                    </a:lnTo>
                    <a:lnTo>
                      <a:pt x="2012" y="5612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76"/>
              <p:cNvSpPr/>
              <p:nvPr/>
            </p:nvSpPr>
            <p:spPr>
              <a:xfrm>
                <a:off x="7163019" y="4315338"/>
                <a:ext cx="122136" cy="171124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5624" extrusionOk="0">
                    <a:moveTo>
                      <a:pt x="0" y="1"/>
                    </a:moveTo>
                    <a:lnTo>
                      <a:pt x="0" y="5624"/>
                    </a:lnTo>
                    <a:lnTo>
                      <a:pt x="4013" y="5624"/>
                    </a:lnTo>
                    <a:lnTo>
                      <a:pt x="40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76"/>
              <p:cNvSpPr/>
              <p:nvPr/>
            </p:nvSpPr>
            <p:spPr>
              <a:xfrm>
                <a:off x="6433854" y="3902133"/>
                <a:ext cx="85745" cy="170759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5612" extrusionOk="0">
                    <a:moveTo>
                      <a:pt x="0" y="0"/>
                    </a:moveTo>
                    <a:lnTo>
                      <a:pt x="0" y="5612"/>
                    </a:lnTo>
                    <a:lnTo>
                      <a:pt x="2818" y="5612"/>
                    </a:lnTo>
                    <a:lnTo>
                      <a:pt x="281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76"/>
              <p:cNvSpPr/>
              <p:nvPr/>
            </p:nvSpPr>
            <p:spPr>
              <a:xfrm>
                <a:off x="6737551" y="4315338"/>
                <a:ext cx="61251" cy="170790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5613" extrusionOk="0">
                    <a:moveTo>
                      <a:pt x="1" y="1"/>
                    </a:moveTo>
                    <a:lnTo>
                      <a:pt x="1" y="5612"/>
                    </a:lnTo>
                    <a:lnTo>
                      <a:pt x="2013" y="5612"/>
                    </a:lnTo>
                    <a:lnTo>
                      <a:pt x="20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76"/>
              <p:cNvSpPr/>
              <p:nvPr/>
            </p:nvSpPr>
            <p:spPr>
              <a:xfrm>
                <a:off x="6810334" y="4315338"/>
                <a:ext cx="268036" cy="171124"/>
              </a:xfrm>
              <a:custGeom>
                <a:avLst/>
                <a:gdLst/>
                <a:ahLst/>
                <a:cxnLst/>
                <a:rect l="l" t="t" r="r" b="b"/>
                <a:pathLst>
                  <a:path w="8809" h="5624" extrusionOk="0">
                    <a:moveTo>
                      <a:pt x="0" y="1"/>
                    </a:moveTo>
                    <a:lnTo>
                      <a:pt x="0" y="5624"/>
                    </a:lnTo>
                    <a:lnTo>
                      <a:pt x="8809" y="5624"/>
                    </a:lnTo>
                    <a:lnTo>
                      <a:pt x="88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76"/>
              <p:cNvSpPr/>
              <p:nvPr/>
            </p:nvSpPr>
            <p:spPr>
              <a:xfrm>
                <a:off x="7089902" y="4315338"/>
                <a:ext cx="61585" cy="170790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5613" extrusionOk="0">
                    <a:moveTo>
                      <a:pt x="0" y="1"/>
                    </a:moveTo>
                    <a:lnTo>
                      <a:pt x="0" y="5612"/>
                    </a:lnTo>
                    <a:lnTo>
                      <a:pt x="2024" y="5612"/>
                    </a:lnTo>
                    <a:lnTo>
                      <a:pt x="202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76"/>
              <p:cNvSpPr/>
              <p:nvPr/>
            </p:nvSpPr>
            <p:spPr>
              <a:xfrm>
                <a:off x="6457983" y="4315338"/>
                <a:ext cx="268066" cy="171124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5624" extrusionOk="0">
                    <a:moveTo>
                      <a:pt x="1" y="1"/>
                    </a:moveTo>
                    <a:lnTo>
                      <a:pt x="1" y="5624"/>
                    </a:lnTo>
                    <a:lnTo>
                      <a:pt x="8809" y="5624"/>
                    </a:lnTo>
                    <a:lnTo>
                      <a:pt x="88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76"/>
              <p:cNvSpPr/>
              <p:nvPr/>
            </p:nvSpPr>
            <p:spPr>
              <a:xfrm>
                <a:off x="6312449" y="3610333"/>
                <a:ext cx="911486" cy="231645"/>
              </a:xfrm>
              <a:custGeom>
                <a:avLst/>
                <a:gdLst/>
                <a:ahLst/>
                <a:cxnLst/>
                <a:rect l="l" t="t" r="r" b="b"/>
                <a:pathLst>
                  <a:path w="29956" h="7613" extrusionOk="0">
                    <a:moveTo>
                      <a:pt x="13052" y="0"/>
                    </a:moveTo>
                    <a:cubicBezTo>
                      <a:pt x="8153" y="4048"/>
                      <a:pt x="2254" y="6681"/>
                      <a:pt x="0" y="7613"/>
                    </a:cubicBezTo>
                    <a:lnTo>
                      <a:pt x="29955" y="7613"/>
                    </a:lnTo>
                    <a:cubicBezTo>
                      <a:pt x="27713" y="6681"/>
                      <a:pt x="21814" y="4048"/>
                      <a:pt x="169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76"/>
              <p:cNvSpPr/>
              <p:nvPr/>
            </p:nvSpPr>
            <p:spPr>
              <a:xfrm>
                <a:off x="6433854" y="3853509"/>
                <a:ext cx="669009" cy="37091"/>
              </a:xfrm>
              <a:custGeom>
                <a:avLst/>
                <a:gdLst/>
                <a:ahLst/>
                <a:cxnLst/>
                <a:rect l="l" t="t" r="r" b="b"/>
                <a:pathLst>
                  <a:path w="21987" h="1219" extrusionOk="0">
                    <a:moveTo>
                      <a:pt x="0" y="0"/>
                    </a:moveTo>
                    <a:lnTo>
                      <a:pt x="0" y="1219"/>
                    </a:lnTo>
                    <a:lnTo>
                      <a:pt x="21987" y="1219"/>
                    </a:lnTo>
                    <a:lnTo>
                      <a:pt x="219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76"/>
              <p:cNvSpPr/>
              <p:nvPr/>
            </p:nvSpPr>
            <p:spPr>
              <a:xfrm>
                <a:off x="6695927" y="3510257"/>
                <a:ext cx="144531" cy="88544"/>
              </a:xfrm>
              <a:custGeom>
                <a:avLst/>
                <a:gdLst/>
                <a:ahLst/>
                <a:cxnLst/>
                <a:rect l="l" t="t" r="r" b="b"/>
                <a:pathLst>
                  <a:path w="4750" h="2910" extrusionOk="0">
                    <a:moveTo>
                      <a:pt x="1748" y="1"/>
                    </a:moveTo>
                    <a:lnTo>
                      <a:pt x="920" y="840"/>
                    </a:lnTo>
                    <a:cubicBezTo>
                      <a:pt x="0" y="1748"/>
                      <a:pt x="345" y="2634"/>
                      <a:pt x="483" y="2910"/>
                    </a:cubicBezTo>
                    <a:lnTo>
                      <a:pt x="4266" y="2910"/>
                    </a:lnTo>
                    <a:cubicBezTo>
                      <a:pt x="4404" y="2634"/>
                      <a:pt x="4749" y="1748"/>
                      <a:pt x="3841" y="840"/>
                    </a:cubicBezTo>
                    <a:lnTo>
                      <a:pt x="3001" y="1"/>
                    </a:lnTo>
                    <a:cubicBezTo>
                      <a:pt x="2800" y="64"/>
                      <a:pt x="2590" y="95"/>
                      <a:pt x="2379" y="95"/>
                    </a:cubicBezTo>
                    <a:cubicBezTo>
                      <a:pt x="2168" y="95"/>
                      <a:pt x="1955" y="64"/>
                      <a:pt x="1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76"/>
              <p:cNvSpPr/>
              <p:nvPr/>
            </p:nvSpPr>
            <p:spPr>
              <a:xfrm>
                <a:off x="6694527" y="3391529"/>
                <a:ext cx="128769" cy="110361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3627" extrusionOk="0">
                    <a:moveTo>
                      <a:pt x="2406" y="0"/>
                    </a:moveTo>
                    <a:cubicBezTo>
                      <a:pt x="1961" y="0"/>
                      <a:pt x="1507" y="165"/>
                      <a:pt x="1139" y="533"/>
                    </a:cubicBezTo>
                    <a:cubicBezTo>
                      <a:pt x="0" y="1672"/>
                      <a:pt x="817" y="3627"/>
                      <a:pt x="2426" y="3627"/>
                    </a:cubicBezTo>
                    <a:cubicBezTo>
                      <a:pt x="3427" y="3615"/>
                      <a:pt x="4232" y="2810"/>
                      <a:pt x="4232" y="1810"/>
                    </a:cubicBezTo>
                    <a:cubicBezTo>
                      <a:pt x="4232" y="721"/>
                      <a:pt x="3337" y="0"/>
                      <a:pt x="24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76"/>
              <p:cNvSpPr/>
              <p:nvPr/>
            </p:nvSpPr>
            <p:spPr>
              <a:xfrm>
                <a:off x="7017119" y="3902133"/>
                <a:ext cx="85745" cy="170759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5612" extrusionOk="0">
                    <a:moveTo>
                      <a:pt x="0" y="0"/>
                    </a:moveTo>
                    <a:lnTo>
                      <a:pt x="0" y="5612"/>
                    </a:lnTo>
                    <a:lnTo>
                      <a:pt x="2818" y="5612"/>
                    </a:lnTo>
                    <a:lnTo>
                      <a:pt x="281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76"/>
              <p:cNvSpPr/>
              <p:nvPr/>
            </p:nvSpPr>
            <p:spPr>
              <a:xfrm>
                <a:off x="6603883" y="3902133"/>
                <a:ext cx="328587" cy="170759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5612" extrusionOk="0">
                    <a:moveTo>
                      <a:pt x="1" y="0"/>
                    </a:moveTo>
                    <a:lnTo>
                      <a:pt x="1" y="5612"/>
                    </a:lnTo>
                    <a:lnTo>
                      <a:pt x="2818" y="5612"/>
                    </a:lnTo>
                    <a:lnTo>
                      <a:pt x="2818" y="3807"/>
                    </a:lnTo>
                    <a:cubicBezTo>
                      <a:pt x="2818" y="2369"/>
                      <a:pt x="3968" y="1219"/>
                      <a:pt x="5405" y="1219"/>
                    </a:cubicBezTo>
                    <a:cubicBezTo>
                      <a:pt x="6831" y="1219"/>
                      <a:pt x="7993" y="2369"/>
                      <a:pt x="7993" y="3807"/>
                    </a:cubicBezTo>
                    <a:lnTo>
                      <a:pt x="7993" y="5612"/>
                    </a:lnTo>
                    <a:lnTo>
                      <a:pt x="10798" y="5612"/>
                    </a:lnTo>
                    <a:lnTo>
                      <a:pt x="107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76"/>
              <p:cNvSpPr/>
              <p:nvPr/>
            </p:nvSpPr>
            <p:spPr>
              <a:xfrm>
                <a:off x="6701160" y="3950756"/>
                <a:ext cx="134398" cy="122136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4014" extrusionOk="0">
                    <a:moveTo>
                      <a:pt x="2208" y="1"/>
                    </a:moveTo>
                    <a:cubicBezTo>
                      <a:pt x="990" y="1"/>
                      <a:pt x="1" y="990"/>
                      <a:pt x="1" y="2209"/>
                    </a:cubicBezTo>
                    <a:lnTo>
                      <a:pt x="1" y="4014"/>
                    </a:lnTo>
                    <a:lnTo>
                      <a:pt x="4416" y="4014"/>
                    </a:lnTo>
                    <a:lnTo>
                      <a:pt x="4416" y="2209"/>
                    </a:lnTo>
                    <a:cubicBezTo>
                      <a:pt x="4405" y="990"/>
                      <a:pt x="3427" y="1"/>
                      <a:pt x="2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76"/>
              <p:cNvSpPr/>
              <p:nvPr/>
            </p:nvSpPr>
            <p:spPr>
              <a:xfrm>
                <a:off x="6943971" y="3902133"/>
                <a:ext cx="61616" cy="170759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5612" extrusionOk="0">
                    <a:moveTo>
                      <a:pt x="1" y="0"/>
                    </a:moveTo>
                    <a:lnTo>
                      <a:pt x="1" y="5612"/>
                    </a:lnTo>
                    <a:lnTo>
                      <a:pt x="2025" y="5612"/>
                    </a:lnTo>
                    <a:lnTo>
                      <a:pt x="202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76"/>
              <p:cNvSpPr/>
              <p:nvPr/>
            </p:nvSpPr>
            <p:spPr>
              <a:xfrm>
                <a:off x="6251198" y="4315338"/>
                <a:ext cx="122501" cy="171124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5624" extrusionOk="0">
                    <a:moveTo>
                      <a:pt x="1" y="1"/>
                    </a:moveTo>
                    <a:lnTo>
                      <a:pt x="1" y="5624"/>
                    </a:lnTo>
                    <a:lnTo>
                      <a:pt x="4026" y="5624"/>
                    </a:lnTo>
                    <a:lnTo>
                      <a:pt x="40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76"/>
              <p:cNvSpPr/>
              <p:nvPr/>
            </p:nvSpPr>
            <p:spPr>
              <a:xfrm>
                <a:off x="7053510" y="4740806"/>
                <a:ext cx="183021" cy="256139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8418" extrusionOk="0">
                    <a:moveTo>
                      <a:pt x="0" y="0"/>
                    </a:moveTo>
                    <a:lnTo>
                      <a:pt x="0" y="8418"/>
                    </a:lnTo>
                    <a:lnTo>
                      <a:pt x="6014" y="8418"/>
                    </a:lnTo>
                    <a:lnTo>
                      <a:pt x="601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76"/>
              <p:cNvSpPr/>
              <p:nvPr/>
            </p:nvSpPr>
            <p:spPr>
              <a:xfrm>
                <a:off x="7248033" y="4740806"/>
                <a:ext cx="61251" cy="255804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8407" extrusionOk="0">
                    <a:moveTo>
                      <a:pt x="1" y="0"/>
                    </a:moveTo>
                    <a:lnTo>
                      <a:pt x="1" y="8406"/>
                    </a:lnTo>
                    <a:lnTo>
                      <a:pt x="2013" y="8406"/>
                    </a:lnTo>
                    <a:lnTo>
                      <a:pt x="20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76"/>
              <p:cNvSpPr/>
              <p:nvPr/>
            </p:nvSpPr>
            <p:spPr>
              <a:xfrm>
                <a:off x="6980728" y="4740806"/>
                <a:ext cx="61251" cy="255804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8407" extrusionOk="0">
                    <a:moveTo>
                      <a:pt x="0" y="0"/>
                    </a:moveTo>
                    <a:lnTo>
                      <a:pt x="0" y="8406"/>
                    </a:lnTo>
                    <a:lnTo>
                      <a:pt x="2013" y="8406"/>
                    </a:lnTo>
                    <a:lnTo>
                      <a:pt x="20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76"/>
              <p:cNvSpPr/>
              <p:nvPr/>
            </p:nvSpPr>
            <p:spPr>
              <a:xfrm>
                <a:off x="6385231" y="4315338"/>
                <a:ext cx="61251" cy="170790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5613" extrusionOk="0">
                    <a:moveTo>
                      <a:pt x="0" y="1"/>
                    </a:moveTo>
                    <a:lnTo>
                      <a:pt x="0" y="5612"/>
                    </a:lnTo>
                    <a:lnTo>
                      <a:pt x="2012" y="5612"/>
                    </a:lnTo>
                    <a:lnTo>
                      <a:pt x="201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76"/>
              <p:cNvSpPr/>
              <p:nvPr/>
            </p:nvSpPr>
            <p:spPr>
              <a:xfrm>
                <a:off x="5971995" y="4497994"/>
                <a:ext cx="1592362" cy="170759"/>
              </a:xfrm>
              <a:custGeom>
                <a:avLst/>
                <a:gdLst/>
                <a:ahLst/>
                <a:cxnLst/>
                <a:rect l="l" t="t" r="r" b="b"/>
                <a:pathLst>
                  <a:path w="52333" h="5612" extrusionOk="0">
                    <a:moveTo>
                      <a:pt x="9073" y="0"/>
                    </a:moveTo>
                    <a:cubicBezTo>
                      <a:pt x="5957" y="3358"/>
                      <a:pt x="2036" y="4968"/>
                      <a:pt x="1" y="5612"/>
                    </a:cubicBezTo>
                    <a:lnTo>
                      <a:pt x="52333" y="5612"/>
                    </a:lnTo>
                    <a:cubicBezTo>
                      <a:pt x="50297" y="4968"/>
                      <a:pt x="46376" y="3358"/>
                      <a:pt x="432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76"/>
              <p:cNvSpPr/>
              <p:nvPr/>
            </p:nvSpPr>
            <p:spPr>
              <a:xfrm>
                <a:off x="7320816" y="4740806"/>
                <a:ext cx="98007" cy="256139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8418" extrusionOk="0">
                    <a:moveTo>
                      <a:pt x="0" y="0"/>
                    </a:moveTo>
                    <a:lnTo>
                      <a:pt x="0" y="8418"/>
                    </a:lnTo>
                    <a:lnTo>
                      <a:pt x="3220" y="8418"/>
                    </a:lnTo>
                    <a:lnTo>
                      <a:pt x="32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76"/>
              <p:cNvSpPr/>
              <p:nvPr/>
            </p:nvSpPr>
            <p:spPr>
              <a:xfrm>
                <a:off x="6810334" y="4740806"/>
                <a:ext cx="158862" cy="256139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8418" extrusionOk="0">
                    <a:moveTo>
                      <a:pt x="0" y="0"/>
                    </a:moveTo>
                    <a:lnTo>
                      <a:pt x="0" y="8418"/>
                    </a:lnTo>
                    <a:lnTo>
                      <a:pt x="5221" y="8418"/>
                    </a:lnTo>
                    <a:lnTo>
                      <a:pt x="5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76"/>
              <p:cNvSpPr/>
              <p:nvPr/>
            </p:nvSpPr>
            <p:spPr>
              <a:xfrm>
                <a:off x="6067872" y="4680285"/>
                <a:ext cx="1350951" cy="48988"/>
              </a:xfrm>
              <a:custGeom>
                <a:avLst/>
                <a:gdLst/>
                <a:ahLst/>
                <a:cxnLst/>
                <a:rect l="l" t="t" r="r" b="b"/>
                <a:pathLst>
                  <a:path w="44399" h="1610" extrusionOk="0">
                    <a:moveTo>
                      <a:pt x="0" y="0"/>
                    </a:moveTo>
                    <a:lnTo>
                      <a:pt x="0" y="1610"/>
                    </a:lnTo>
                    <a:lnTo>
                      <a:pt x="44398" y="1610"/>
                    </a:lnTo>
                    <a:lnTo>
                      <a:pt x="4439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76"/>
              <p:cNvSpPr/>
              <p:nvPr/>
            </p:nvSpPr>
            <p:spPr>
              <a:xfrm>
                <a:off x="6067872" y="4740806"/>
                <a:ext cx="147695" cy="256139"/>
              </a:xfrm>
              <a:custGeom>
                <a:avLst/>
                <a:gdLst/>
                <a:ahLst/>
                <a:cxnLst/>
                <a:rect l="l" t="t" r="r" b="b"/>
                <a:pathLst>
                  <a:path w="4854" h="8418" extrusionOk="0">
                    <a:moveTo>
                      <a:pt x="0" y="0"/>
                    </a:moveTo>
                    <a:lnTo>
                      <a:pt x="0" y="8418"/>
                    </a:lnTo>
                    <a:lnTo>
                      <a:pt x="4853" y="8418"/>
                    </a:lnTo>
                    <a:lnTo>
                      <a:pt x="48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76"/>
              <p:cNvSpPr/>
              <p:nvPr/>
            </p:nvSpPr>
            <p:spPr>
              <a:xfrm>
                <a:off x="6227069" y="4740806"/>
                <a:ext cx="61251" cy="255804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8407" extrusionOk="0">
                    <a:moveTo>
                      <a:pt x="1" y="0"/>
                    </a:moveTo>
                    <a:lnTo>
                      <a:pt x="1" y="8406"/>
                    </a:lnTo>
                    <a:lnTo>
                      <a:pt x="2013" y="8406"/>
                    </a:lnTo>
                    <a:lnTo>
                      <a:pt x="20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76"/>
              <p:cNvSpPr/>
              <p:nvPr/>
            </p:nvSpPr>
            <p:spPr>
              <a:xfrm>
                <a:off x="6737551" y="4740806"/>
                <a:ext cx="61251" cy="255804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8407" extrusionOk="0">
                    <a:moveTo>
                      <a:pt x="1" y="0"/>
                    </a:moveTo>
                    <a:lnTo>
                      <a:pt x="1" y="8406"/>
                    </a:lnTo>
                    <a:lnTo>
                      <a:pt x="2013" y="8406"/>
                    </a:lnTo>
                    <a:lnTo>
                      <a:pt x="20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76"/>
              <p:cNvSpPr/>
              <p:nvPr/>
            </p:nvSpPr>
            <p:spPr>
              <a:xfrm>
                <a:off x="6567522" y="4740806"/>
                <a:ext cx="158527" cy="256139"/>
              </a:xfrm>
              <a:custGeom>
                <a:avLst/>
                <a:gdLst/>
                <a:ahLst/>
                <a:cxnLst/>
                <a:rect l="l" t="t" r="r" b="b"/>
                <a:pathLst>
                  <a:path w="5210" h="8418" extrusionOk="0">
                    <a:moveTo>
                      <a:pt x="0" y="0"/>
                    </a:moveTo>
                    <a:lnTo>
                      <a:pt x="0" y="8418"/>
                    </a:lnTo>
                    <a:lnTo>
                      <a:pt x="5209" y="8418"/>
                    </a:lnTo>
                    <a:lnTo>
                      <a:pt x="52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76"/>
              <p:cNvSpPr/>
              <p:nvPr/>
            </p:nvSpPr>
            <p:spPr>
              <a:xfrm>
                <a:off x="6300186" y="4740806"/>
                <a:ext cx="182687" cy="256139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8418" extrusionOk="0">
                    <a:moveTo>
                      <a:pt x="1" y="0"/>
                    </a:moveTo>
                    <a:lnTo>
                      <a:pt x="1" y="8418"/>
                    </a:lnTo>
                    <a:lnTo>
                      <a:pt x="6003" y="8418"/>
                    </a:lnTo>
                    <a:lnTo>
                      <a:pt x="60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76"/>
              <p:cNvSpPr/>
              <p:nvPr/>
            </p:nvSpPr>
            <p:spPr>
              <a:xfrm>
                <a:off x="6494375" y="4740806"/>
                <a:ext cx="61616" cy="255804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8407" extrusionOk="0">
                    <a:moveTo>
                      <a:pt x="1" y="0"/>
                    </a:moveTo>
                    <a:lnTo>
                      <a:pt x="1" y="8406"/>
                    </a:lnTo>
                    <a:lnTo>
                      <a:pt x="2025" y="8406"/>
                    </a:lnTo>
                    <a:lnTo>
                      <a:pt x="202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" name="Google Shape;669;p76"/>
            <p:cNvSpPr/>
            <p:nvPr/>
          </p:nvSpPr>
          <p:spPr>
            <a:xfrm>
              <a:off x="7975433" y="3583739"/>
              <a:ext cx="33988" cy="329256"/>
            </a:xfrm>
            <a:custGeom>
              <a:avLst/>
              <a:gdLst/>
              <a:ahLst/>
              <a:cxnLst/>
              <a:rect l="l" t="t" r="r" b="b"/>
              <a:pathLst>
                <a:path w="1117" h="10821" extrusionOk="0">
                  <a:moveTo>
                    <a:pt x="1116" y="0"/>
                  </a:moveTo>
                  <a:cubicBezTo>
                    <a:pt x="725" y="23"/>
                    <a:pt x="346" y="115"/>
                    <a:pt x="1" y="276"/>
                  </a:cubicBezTo>
                  <a:cubicBezTo>
                    <a:pt x="208" y="1955"/>
                    <a:pt x="300" y="3645"/>
                    <a:pt x="300" y="5336"/>
                  </a:cubicBezTo>
                  <a:lnTo>
                    <a:pt x="300" y="10821"/>
                  </a:lnTo>
                  <a:cubicBezTo>
                    <a:pt x="564" y="10740"/>
                    <a:pt x="840" y="10694"/>
                    <a:pt x="1116" y="10694"/>
                  </a:cubicBezTo>
                  <a:lnTo>
                    <a:pt x="1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6"/>
            <p:cNvSpPr/>
            <p:nvPr/>
          </p:nvSpPr>
          <p:spPr>
            <a:xfrm>
              <a:off x="8005191" y="4803426"/>
              <a:ext cx="72448" cy="137198"/>
            </a:xfrm>
            <a:custGeom>
              <a:avLst/>
              <a:gdLst/>
              <a:ahLst/>
              <a:cxnLst/>
              <a:rect l="l" t="t" r="r" b="b"/>
              <a:pathLst>
                <a:path w="2381" h="4509" extrusionOk="0">
                  <a:moveTo>
                    <a:pt x="391" y="1"/>
                  </a:moveTo>
                  <a:cubicBezTo>
                    <a:pt x="414" y="1507"/>
                    <a:pt x="276" y="3025"/>
                    <a:pt x="0" y="4508"/>
                  </a:cubicBezTo>
                  <a:lnTo>
                    <a:pt x="2024" y="4508"/>
                  </a:lnTo>
                  <a:cubicBezTo>
                    <a:pt x="2289" y="3025"/>
                    <a:pt x="2381" y="1507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1" name="Google Shape;671;p76"/>
            <p:cNvGrpSpPr/>
            <p:nvPr/>
          </p:nvGrpSpPr>
          <p:grpSpPr>
            <a:xfrm>
              <a:off x="7346710" y="3283481"/>
              <a:ext cx="812810" cy="1713464"/>
              <a:chOff x="7346710" y="3283481"/>
              <a:chExt cx="812810" cy="1713464"/>
            </a:xfrm>
          </p:grpSpPr>
          <p:sp>
            <p:nvSpPr>
              <p:cNvPr id="672" name="Google Shape;672;p76"/>
              <p:cNvSpPr/>
              <p:nvPr/>
            </p:nvSpPr>
            <p:spPr>
              <a:xfrm>
                <a:off x="7909679" y="3508857"/>
                <a:ext cx="62285" cy="35061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1523" extrusionOk="0">
                    <a:moveTo>
                      <a:pt x="12" y="1"/>
                    </a:moveTo>
                    <a:lnTo>
                      <a:pt x="0" y="10695"/>
                    </a:lnTo>
                    <a:cubicBezTo>
                      <a:pt x="1035" y="10741"/>
                      <a:pt x="1679" y="11155"/>
                      <a:pt x="2047" y="11523"/>
                    </a:cubicBezTo>
                    <a:lnTo>
                      <a:pt x="2047" y="7797"/>
                    </a:lnTo>
                    <a:cubicBezTo>
                      <a:pt x="2047" y="6072"/>
                      <a:pt x="1944" y="4347"/>
                      <a:pt x="1725" y="2645"/>
                    </a:cubicBezTo>
                    <a:lnTo>
                      <a:pt x="1725" y="2576"/>
                    </a:lnTo>
                    <a:cubicBezTo>
                      <a:pt x="1702" y="2415"/>
                      <a:pt x="1679" y="2266"/>
                      <a:pt x="1656" y="2116"/>
                    </a:cubicBezTo>
                    <a:cubicBezTo>
                      <a:pt x="1576" y="1507"/>
                      <a:pt x="1472" y="943"/>
                      <a:pt x="1369" y="403"/>
                    </a:cubicBezTo>
                    <a:cubicBezTo>
                      <a:pt x="955" y="162"/>
                      <a:pt x="495" y="12"/>
                      <a:pt x="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76"/>
              <p:cNvSpPr/>
              <p:nvPr/>
            </p:nvSpPr>
            <p:spPr>
              <a:xfrm>
                <a:off x="7346710" y="4222260"/>
                <a:ext cx="812810" cy="420964"/>
              </a:xfrm>
              <a:custGeom>
                <a:avLst/>
                <a:gdLst/>
                <a:ahLst/>
                <a:cxnLst/>
                <a:rect l="l" t="t" r="r" b="b"/>
                <a:pathLst>
                  <a:path w="26713" h="13835" extrusionOk="0">
                    <a:moveTo>
                      <a:pt x="13362" y="1"/>
                    </a:moveTo>
                    <a:cubicBezTo>
                      <a:pt x="5911" y="3462"/>
                      <a:pt x="552" y="9672"/>
                      <a:pt x="0" y="10327"/>
                    </a:cubicBezTo>
                    <a:lnTo>
                      <a:pt x="0" y="13834"/>
                    </a:lnTo>
                    <a:cubicBezTo>
                      <a:pt x="920" y="11891"/>
                      <a:pt x="3852" y="7843"/>
                      <a:pt x="13236" y="1438"/>
                    </a:cubicBezTo>
                    <a:cubicBezTo>
                      <a:pt x="13259" y="1438"/>
                      <a:pt x="13270" y="1427"/>
                      <a:pt x="13282" y="1427"/>
                    </a:cubicBezTo>
                    <a:cubicBezTo>
                      <a:pt x="13293" y="1415"/>
                      <a:pt x="13305" y="1415"/>
                      <a:pt x="13316" y="1415"/>
                    </a:cubicBezTo>
                    <a:lnTo>
                      <a:pt x="13397" y="1415"/>
                    </a:lnTo>
                    <a:cubicBezTo>
                      <a:pt x="13408" y="1415"/>
                      <a:pt x="13408" y="1415"/>
                      <a:pt x="13420" y="1427"/>
                    </a:cubicBezTo>
                    <a:cubicBezTo>
                      <a:pt x="13443" y="1427"/>
                      <a:pt x="13454" y="1438"/>
                      <a:pt x="13466" y="1438"/>
                    </a:cubicBezTo>
                    <a:cubicBezTo>
                      <a:pt x="22860" y="7843"/>
                      <a:pt x="25793" y="11891"/>
                      <a:pt x="26712" y="13834"/>
                    </a:cubicBezTo>
                    <a:lnTo>
                      <a:pt x="26712" y="10327"/>
                    </a:lnTo>
                    <a:cubicBezTo>
                      <a:pt x="26161" y="9672"/>
                      <a:pt x="20802" y="3474"/>
                      <a:pt x="13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76"/>
              <p:cNvSpPr/>
              <p:nvPr/>
            </p:nvSpPr>
            <p:spPr>
              <a:xfrm>
                <a:off x="8097204" y="4200931"/>
                <a:ext cx="43755" cy="295694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9718" extrusionOk="0">
                    <a:moveTo>
                      <a:pt x="1" y="1"/>
                    </a:moveTo>
                    <a:lnTo>
                      <a:pt x="1" y="8245"/>
                    </a:lnTo>
                    <a:cubicBezTo>
                      <a:pt x="576" y="8809"/>
                      <a:pt x="1059" y="9303"/>
                      <a:pt x="1438" y="9717"/>
                    </a:cubicBezTo>
                    <a:lnTo>
                      <a:pt x="1438" y="238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76"/>
              <p:cNvSpPr/>
              <p:nvPr/>
            </p:nvSpPr>
            <p:spPr>
              <a:xfrm>
                <a:off x="8022687" y="3584074"/>
                <a:ext cx="62316" cy="35028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1512" extrusionOk="0">
                    <a:moveTo>
                      <a:pt x="0" y="1"/>
                    </a:moveTo>
                    <a:lnTo>
                      <a:pt x="0" y="10683"/>
                    </a:lnTo>
                    <a:cubicBezTo>
                      <a:pt x="1035" y="10729"/>
                      <a:pt x="1679" y="11155"/>
                      <a:pt x="2036" y="11511"/>
                    </a:cubicBezTo>
                    <a:lnTo>
                      <a:pt x="2036" y="7797"/>
                    </a:lnTo>
                    <a:cubicBezTo>
                      <a:pt x="2047" y="5313"/>
                      <a:pt x="1817" y="2841"/>
                      <a:pt x="1357" y="403"/>
                    </a:cubicBezTo>
                    <a:cubicBezTo>
                      <a:pt x="943" y="150"/>
                      <a:pt x="472" y="12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76"/>
              <p:cNvSpPr/>
              <p:nvPr/>
            </p:nvSpPr>
            <p:spPr>
              <a:xfrm>
                <a:off x="7834098" y="3508857"/>
                <a:ext cx="63015" cy="350281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11512" extrusionOk="0">
                    <a:moveTo>
                      <a:pt x="2070" y="1"/>
                    </a:moveTo>
                    <a:cubicBezTo>
                      <a:pt x="1587" y="24"/>
                      <a:pt x="1116" y="150"/>
                      <a:pt x="713" y="403"/>
                    </a:cubicBezTo>
                    <a:cubicBezTo>
                      <a:pt x="230" y="2841"/>
                      <a:pt x="0" y="5313"/>
                      <a:pt x="23" y="7797"/>
                    </a:cubicBezTo>
                    <a:lnTo>
                      <a:pt x="23" y="11511"/>
                    </a:lnTo>
                    <a:cubicBezTo>
                      <a:pt x="380" y="11155"/>
                      <a:pt x="1024" y="10741"/>
                      <a:pt x="2070" y="10683"/>
                    </a:cubicBezTo>
                    <a:lnTo>
                      <a:pt x="20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76"/>
              <p:cNvSpPr/>
              <p:nvPr/>
            </p:nvSpPr>
            <p:spPr>
              <a:xfrm>
                <a:off x="7858926" y="3366456"/>
                <a:ext cx="88909" cy="138232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4543" extrusionOk="0">
                    <a:moveTo>
                      <a:pt x="1461" y="0"/>
                    </a:moveTo>
                    <a:cubicBezTo>
                      <a:pt x="1151" y="644"/>
                      <a:pt x="518" y="2174"/>
                      <a:pt x="1" y="4543"/>
                    </a:cubicBezTo>
                    <a:cubicBezTo>
                      <a:pt x="467" y="4347"/>
                      <a:pt x="964" y="4249"/>
                      <a:pt x="1461" y="4249"/>
                    </a:cubicBezTo>
                    <a:cubicBezTo>
                      <a:pt x="1959" y="4249"/>
                      <a:pt x="2456" y="4347"/>
                      <a:pt x="2922" y="4543"/>
                    </a:cubicBezTo>
                    <a:cubicBezTo>
                      <a:pt x="2404" y="2174"/>
                      <a:pt x="1772" y="644"/>
                      <a:pt x="14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76"/>
              <p:cNvSpPr/>
              <p:nvPr/>
            </p:nvSpPr>
            <p:spPr>
              <a:xfrm>
                <a:off x="7974399" y="3358637"/>
                <a:ext cx="72813" cy="62437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2052" extrusionOk="0">
                    <a:moveTo>
                      <a:pt x="1364" y="0"/>
                    </a:moveTo>
                    <a:cubicBezTo>
                      <a:pt x="1111" y="0"/>
                      <a:pt x="854" y="94"/>
                      <a:pt x="644" y="303"/>
                    </a:cubicBezTo>
                    <a:cubicBezTo>
                      <a:pt x="1" y="947"/>
                      <a:pt x="449" y="2051"/>
                      <a:pt x="1369" y="2051"/>
                    </a:cubicBezTo>
                    <a:cubicBezTo>
                      <a:pt x="1932" y="2040"/>
                      <a:pt x="2392" y="1591"/>
                      <a:pt x="2392" y="1028"/>
                    </a:cubicBezTo>
                    <a:cubicBezTo>
                      <a:pt x="2392" y="407"/>
                      <a:pt x="1889" y="0"/>
                      <a:pt x="1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76"/>
              <p:cNvSpPr/>
              <p:nvPr/>
            </p:nvSpPr>
            <p:spPr>
              <a:xfrm>
                <a:off x="7861726" y="3283481"/>
                <a:ext cx="72813" cy="62346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2049" extrusionOk="0">
                    <a:moveTo>
                      <a:pt x="1359" y="1"/>
                    </a:moveTo>
                    <a:cubicBezTo>
                      <a:pt x="1108" y="1"/>
                      <a:pt x="852" y="93"/>
                      <a:pt x="645" y="301"/>
                    </a:cubicBezTo>
                    <a:cubicBezTo>
                      <a:pt x="1" y="945"/>
                      <a:pt x="449" y="2049"/>
                      <a:pt x="1369" y="2049"/>
                    </a:cubicBezTo>
                    <a:cubicBezTo>
                      <a:pt x="1933" y="2049"/>
                      <a:pt x="2393" y="1589"/>
                      <a:pt x="2393" y="1026"/>
                    </a:cubicBezTo>
                    <a:cubicBezTo>
                      <a:pt x="2393" y="410"/>
                      <a:pt x="1886" y="1"/>
                      <a:pt x="1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76"/>
              <p:cNvSpPr/>
              <p:nvPr/>
            </p:nvSpPr>
            <p:spPr>
              <a:xfrm>
                <a:off x="7972999" y="3441338"/>
                <a:ext cx="87144" cy="138567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4554" extrusionOk="0">
                    <a:moveTo>
                      <a:pt x="1403" y="0"/>
                    </a:moveTo>
                    <a:cubicBezTo>
                      <a:pt x="1116" y="633"/>
                      <a:pt x="506" y="2082"/>
                      <a:pt x="1" y="4312"/>
                    </a:cubicBezTo>
                    <a:cubicBezTo>
                      <a:pt x="1" y="4381"/>
                      <a:pt x="12" y="4450"/>
                      <a:pt x="24" y="4519"/>
                    </a:cubicBezTo>
                    <a:cubicBezTo>
                      <a:pt x="436" y="4346"/>
                      <a:pt x="879" y="4254"/>
                      <a:pt x="1334" y="4254"/>
                    </a:cubicBezTo>
                    <a:cubicBezTo>
                      <a:pt x="1361" y="4254"/>
                      <a:pt x="1388" y="4254"/>
                      <a:pt x="1415" y="4255"/>
                    </a:cubicBezTo>
                    <a:cubicBezTo>
                      <a:pt x="1440" y="4254"/>
                      <a:pt x="1464" y="4254"/>
                      <a:pt x="1489" y="4254"/>
                    </a:cubicBezTo>
                    <a:cubicBezTo>
                      <a:pt x="1959" y="4254"/>
                      <a:pt x="2427" y="4357"/>
                      <a:pt x="2864" y="4554"/>
                    </a:cubicBezTo>
                    <a:cubicBezTo>
                      <a:pt x="2346" y="2185"/>
                      <a:pt x="1714" y="656"/>
                      <a:pt x="1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76"/>
              <p:cNvSpPr/>
              <p:nvPr/>
            </p:nvSpPr>
            <p:spPr>
              <a:xfrm>
                <a:off x="7355108" y="4279312"/>
                <a:ext cx="795314" cy="376510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12374" extrusionOk="0">
                    <a:moveTo>
                      <a:pt x="13075" y="0"/>
                    </a:moveTo>
                    <a:cubicBezTo>
                      <a:pt x="3381" y="6624"/>
                      <a:pt x="725" y="10671"/>
                      <a:pt x="0" y="12373"/>
                    </a:cubicBezTo>
                    <a:cubicBezTo>
                      <a:pt x="1702" y="10338"/>
                      <a:pt x="6578" y="4979"/>
                      <a:pt x="12994" y="2024"/>
                    </a:cubicBezTo>
                    <a:lnTo>
                      <a:pt x="13006" y="2024"/>
                    </a:lnTo>
                    <a:cubicBezTo>
                      <a:pt x="13017" y="2013"/>
                      <a:pt x="13029" y="2013"/>
                      <a:pt x="13052" y="2013"/>
                    </a:cubicBezTo>
                    <a:lnTo>
                      <a:pt x="13121" y="2013"/>
                    </a:lnTo>
                    <a:cubicBezTo>
                      <a:pt x="13132" y="2013"/>
                      <a:pt x="13144" y="2013"/>
                      <a:pt x="13167" y="2024"/>
                    </a:cubicBezTo>
                    <a:cubicBezTo>
                      <a:pt x="19537" y="4968"/>
                      <a:pt x="24413" y="10292"/>
                      <a:pt x="26137" y="12350"/>
                    </a:cubicBezTo>
                    <a:cubicBezTo>
                      <a:pt x="25379" y="10625"/>
                      <a:pt x="22676" y="6566"/>
                      <a:pt x="130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76"/>
              <p:cNvSpPr/>
              <p:nvPr/>
            </p:nvSpPr>
            <p:spPr>
              <a:xfrm>
                <a:off x="7984896" y="3921363"/>
                <a:ext cx="99741" cy="518211"/>
              </a:xfrm>
              <a:custGeom>
                <a:avLst/>
                <a:gdLst/>
                <a:ahLst/>
                <a:cxnLst/>
                <a:rect l="l" t="t" r="r" b="b"/>
                <a:pathLst>
                  <a:path w="3278" h="17031" extrusionOk="0">
                    <a:moveTo>
                      <a:pt x="1633" y="2669"/>
                    </a:moveTo>
                    <a:cubicBezTo>
                      <a:pt x="2093" y="2669"/>
                      <a:pt x="2461" y="3037"/>
                      <a:pt x="2461" y="3497"/>
                    </a:cubicBezTo>
                    <a:lnTo>
                      <a:pt x="2461" y="12753"/>
                    </a:lnTo>
                    <a:cubicBezTo>
                      <a:pt x="2461" y="12868"/>
                      <a:pt x="2369" y="12960"/>
                      <a:pt x="2254" y="12960"/>
                    </a:cubicBezTo>
                    <a:lnTo>
                      <a:pt x="1024" y="12960"/>
                    </a:lnTo>
                    <a:cubicBezTo>
                      <a:pt x="909" y="12960"/>
                      <a:pt x="817" y="12868"/>
                      <a:pt x="817" y="12753"/>
                    </a:cubicBezTo>
                    <a:lnTo>
                      <a:pt x="817" y="3497"/>
                    </a:lnTo>
                    <a:cubicBezTo>
                      <a:pt x="817" y="3037"/>
                      <a:pt x="1185" y="2669"/>
                      <a:pt x="1633" y="2669"/>
                    </a:cubicBezTo>
                    <a:close/>
                    <a:moveTo>
                      <a:pt x="1024" y="1"/>
                    </a:moveTo>
                    <a:cubicBezTo>
                      <a:pt x="667" y="1"/>
                      <a:pt x="322" y="58"/>
                      <a:pt x="0" y="162"/>
                    </a:cubicBezTo>
                    <a:lnTo>
                      <a:pt x="0" y="14179"/>
                    </a:lnTo>
                    <a:cubicBezTo>
                      <a:pt x="1265" y="15180"/>
                      <a:pt x="2369" y="16168"/>
                      <a:pt x="3278" y="17031"/>
                    </a:cubicBezTo>
                    <a:lnTo>
                      <a:pt x="3278" y="1082"/>
                    </a:lnTo>
                    <a:cubicBezTo>
                      <a:pt x="3163" y="886"/>
                      <a:pt x="2553" y="1"/>
                      <a:pt x="10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76"/>
              <p:cNvSpPr/>
              <p:nvPr/>
            </p:nvSpPr>
            <p:spPr>
              <a:xfrm>
                <a:off x="7421927" y="3921363"/>
                <a:ext cx="99741" cy="518576"/>
              </a:xfrm>
              <a:custGeom>
                <a:avLst/>
                <a:gdLst/>
                <a:ahLst/>
                <a:cxnLst/>
                <a:rect l="l" t="t" r="r" b="b"/>
                <a:pathLst>
                  <a:path w="3278" h="17043" extrusionOk="0">
                    <a:moveTo>
                      <a:pt x="1633" y="2669"/>
                    </a:moveTo>
                    <a:cubicBezTo>
                      <a:pt x="2093" y="2669"/>
                      <a:pt x="2461" y="3037"/>
                      <a:pt x="2461" y="3497"/>
                    </a:cubicBezTo>
                    <a:lnTo>
                      <a:pt x="2461" y="12753"/>
                    </a:lnTo>
                    <a:cubicBezTo>
                      <a:pt x="2461" y="12868"/>
                      <a:pt x="2369" y="12960"/>
                      <a:pt x="2254" y="12960"/>
                    </a:cubicBezTo>
                    <a:lnTo>
                      <a:pt x="1012" y="12960"/>
                    </a:lnTo>
                    <a:cubicBezTo>
                      <a:pt x="898" y="12960"/>
                      <a:pt x="806" y="12868"/>
                      <a:pt x="806" y="12753"/>
                    </a:cubicBezTo>
                    <a:lnTo>
                      <a:pt x="806" y="3497"/>
                    </a:lnTo>
                    <a:cubicBezTo>
                      <a:pt x="806" y="3037"/>
                      <a:pt x="1173" y="2669"/>
                      <a:pt x="1633" y="2669"/>
                    </a:cubicBezTo>
                    <a:close/>
                    <a:moveTo>
                      <a:pt x="2254" y="1"/>
                    </a:moveTo>
                    <a:cubicBezTo>
                      <a:pt x="725" y="1"/>
                      <a:pt x="116" y="886"/>
                      <a:pt x="1" y="1082"/>
                    </a:cubicBezTo>
                    <a:lnTo>
                      <a:pt x="1" y="17042"/>
                    </a:lnTo>
                    <a:cubicBezTo>
                      <a:pt x="909" y="16180"/>
                      <a:pt x="2013" y="15191"/>
                      <a:pt x="3278" y="14179"/>
                    </a:cubicBezTo>
                    <a:lnTo>
                      <a:pt x="3278" y="162"/>
                    </a:lnTo>
                    <a:cubicBezTo>
                      <a:pt x="2944" y="58"/>
                      <a:pt x="2599" y="1"/>
                      <a:pt x="2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76"/>
              <p:cNvSpPr/>
              <p:nvPr/>
            </p:nvSpPr>
            <p:spPr>
              <a:xfrm>
                <a:off x="7346710" y="4953524"/>
                <a:ext cx="812810" cy="43420"/>
              </a:xfrm>
              <a:custGeom>
                <a:avLst/>
                <a:gdLst/>
                <a:ahLst/>
                <a:cxnLst/>
                <a:rect l="l" t="t" r="r" b="b"/>
                <a:pathLst>
                  <a:path w="26713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26712" y="1427"/>
                    </a:lnTo>
                    <a:lnTo>
                      <a:pt x="267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76"/>
              <p:cNvSpPr/>
              <p:nvPr/>
            </p:nvSpPr>
            <p:spPr>
              <a:xfrm>
                <a:off x="7365240" y="4200931"/>
                <a:ext cx="43785" cy="295694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9718" extrusionOk="0">
                    <a:moveTo>
                      <a:pt x="1438" y="1"/>
                    </a:moveTo>
                    <a:lnTo>
                      <a:pt x="1" y="2381"/>
                    </a:lnTo>
                    <a:lnTo>
                      <a:pt x="1" y="9717"/>
                    </a:lnTo>
                    <a:cubicBezTo>
                      <a:pt x="392" y="9303"/>
                      <a:pt x="863" y="8809"/>
                      <a:pt x="1438" y="8245"/>
                    </a:cubicBezTo>
                    <a:lnTo>
                      <a:pt x="143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76"/>
              <p:cNvSpPr/>
              <p:nvPr/>
            </p:nvSpPr>
            <p:spPr>
              <a:xfrm>
                <a:off x="7834797" y="3846511"/>
                <a:ext cx="137167" cy="496151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16306" extrusionOk="0">
                    <a:moveTo>
                      <a:pt x="2243" y="2047"/>
                    </a:moveTo>
                    <a:cubicBezTo>
                      <a:pt x="2703" y="2047"/>
                      <a:pt x="3071" y="2415"/>
                      <a:pt x="3071" y="2875"/>
                    </a:cubicBezTo>
                    <a:lnTo>
                      <a:pt x="3071" y="12120"/>
                    </a:lnTo>
                    <a:cubicBezTo>
                      <a:pt x="3071" y="12235"/>
                      <a:pt x="2979" y="12338"/>
                      <a:pt x="2864" y="12338"/>
                    </a:cubicBezTo>
                    <a:lnTo>
                      <a:pt x="1633" y="12338"/>
                    </a:lnTo>
                    <a:cubicBezTo>
                      <a:pt x="1507" y="12338"/>
                      <a:pt x="1415" y="12235"/>
                      <a:pt x="1415" y="12120"/>
                    </a:cubicBezTo>
                    <a:lnTo>
                      <a:pt x="1415" y="2875"/>
                    </a:lnTo>
                    <a:cubicBezTo>
                      <a:pt x="1415" y="2415"/>
                      <a:pt x="1783" y="2047"/>
                      <a:pt x="2243" y="2047"/>
                    </a:cubicBezTo>
                    <a:close/>
                    <a:moveTo>
                      <a:pt x="2254" y="0"/>
                    </a:moveTo>
                    <a:cubicBezTo>
                      <a:pt x="713" y="0"/>
                      <a:pt x="115" y="874"/>
                      <a:pt x="0" y="1081"/>
                    </a:cubicBezTo>
                    <a:lnTo>
                      <a:pt x="0" y="13270"/>
                    </a:lnTo>
                    <a:cubicBezTo>
                      <a:pt x="1564" y="14178"/>
                      <a:pt x="3071" y="15202"/>
                      <a:pt x="4508" y="16306"/>
                    </a:cubicBezTo>
                    <a:lnTo>
                      <a:pt x="4508" y="1081"/>
                    </a:lnTo>
                    <a:cubicBezTo>
                      <a:pt x="4393" y="874"/>
                      <a:pt x="3795" y="0"/>
                      <a:pt x="22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76"/>
              <p:cNvSpPr/>
              <p:nvPr/>
            </p:nvSpPr>
            <p:spPr>
              <a:xfrm>
                <a:off x="7496809" y="3583739"/>
                <a:ext cx="33957" cy="329256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0821" extrusionOk="0">
                    <a:moveTo>
                      <a:pt x="0" y="0"/>
                    </a:moveTo>
                    <a:lnTo>
                      <a:pt x="0" y="10694"/>
                    </a:lnTo>
                    <a:cubicBezTo>
                      <a:pt x="276" y="10694"/>
                      <a:pt x="552" y="10740"/>
                      <a:pt x="817" y="10821"/>
                    </a:cubicBezTo>
                    <a:lnTo>
                      <a:pt x="817" y="5336"/>
                    </a:lnTo>
                    <a:cubicBezTo>
                      <a:pt x="817" y="3645"/>
                      <a:pt x="909" y="1955"/>
                      <a:pt x="1116" y="276"/>
                    </a:cubicBezTo>
                    <a:cubicBezTo>
                      <a:pt x="771" y="115"/>
                      <a:pt x="391" y="2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76"/>
              <p:cNvSpPr/>
              <p:nvPr/>
            </p:nvSpPr>
            <p:spPr>
              <a:xfrm>
                <a:off x="7572026" y="4578110"/>
                <a:ext cx="362179" cy="362513"/>
              </a:xfrm>
              <a:custGeom>
                <a:avLst/>
                <a:gdLst/>
                <a:ahLst/>
                <a:cxnLst/>
                <a:rect l="l" t="t" r="r" b="b"/>
                <a:pathLst>
                  <a:path w="11903" h="11914" extrusionOk="0">
                    <a:moveTo>
                      <a:pt x="2070" y="0"/>
                    </a:moveTo>
                    <a:cubicBezTo>
                      <a:pt x="955" y="2691"/>
                      <a:pt x="24" y="6532"/>
                      <a:pt x="1" y="11913"/>
                    </a:cubicBezTo>
                    <a:lnTo>
                      <a:pt x="3278" y="11913"/>
                    </a:lnTo>
                    <a:lnTo>
                      <a:pt x="3278" y="4727"/>
                    </a:lnTo>
                    <a:cubicBezTo>
                      <a:pt x="3278" y="4704"/>
                      <a:pt x="3312" y="2047"/>
                      <a:pt x="5957" y="2047"/>
                    </a:cubicBezTo>
                    <a:cubicBezTo>
                      <a:pt x="8602" y="2047"/>
                      <a:pt x="8625" y="4704"/>
                      <a:pt x="8625" y="4727"/>
                    </a:cubicBezTo>
                    <a:lnTo>
                      <a:pt x="8625" y="11913"/>
                    </a:lnTo>
                    <a:lnTo>
                      <a:pt x="11902" y="11913"/>
                    </a:lnTo>
                    <a:cubicBezTo>
                      <a:pt x="11879" y="6532"/>
                      <a:pt x="10948" y="2691"/>
                      <a:pt x="98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76"/>
              <p:cNvSpPr/>
              <p:nvPr/>
            </p:nvSpPr>
            <p:spPr>
              <a:xfrm>
                <a:off x="7640609" y="4410515"/>
                <a:ext cx="225346" cy="155028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5095" extrusionOk="0">
                    <a:moveTo>
                      <a:pt x="3703" y="0"/>
                    </a:moveTo>
                    <a:cubicBezTo>
                      <a:pt x="3255" y="322"/>
                      <a:pt x="1495" y="1737"/>
                      <a:pt x="0" y="5094"/>
                    </a:cubicBezTo>
                    <a:lnTo>
                      <a:pt x="7406" y="5094"/>
                    </a:lnTo>
                    <a:cubicBezTo>
                      <a:pt x="5911" y="1737"/>
                      <a:pt x="4140" y="322"/>
                      <a:pt x="3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76"/>
              <p:cNvSpPr/>
              <p:nvPr/>
            </p:nvSpPr>
            <p:spPr>
              <a:xfrm>
                <a:off x="7446086" y="3441673"/>
                <a:ext cx="87144" cy="138232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4543" extrusionOk="0">
                    <a:moveTo>
                      <a:pt x="1460" y="1"/>
                    </a:moveTo>
                    <a:cubicBezTo>
                      <a:pt x="1150" y="645"/>
                      <a:pt x="517" y="2186"/>
                      <a:pt x="0" y="4543"/>
                    </a:cubicBezTo>
                    <a:cubicBezTo>
                      <a:pt x="426" y="4357"/>
                      <a:pt x="904" y="4254"/>
                      <a:pt x="1374" y="4254"/>
                    </a:cubicBezTo>
                    <a:cubicBezTo>
                      <a:pt x="1399" y="4254"/>
                      <a:pt x="1424" y="4255"/>
                      <a:pt x="1449" y="4255"/>
                    </a:cubicBezTo>
                    <a:lnTo>
                      <a:pt x="1460" y="4244"/>
                    </a:lnTo>
                    <a:cubicBezTo>
                      <a:pt x="1487" y="4243"/>
                      <a:pt x="1513" y="4243"/>
                      <a:pt x="1539" y="4243"/>
                    </a:cubicBezTo>
                    <a:cubicBezTo>
                      <a:pt x="1984" y="4243"/>
                      <a:pt x="2428" y="4335"/>
                      <a:pt x="2840" y="4508"/>
                    </a:cubicBezTo>
                    <a:cubicBezTo>
                      <a:pt x="2852" y="4439"/>
                      <a:pt x="2863" y="4382"/>
                      <a:pt x="2863" y="4313"/>
                    </a:cubicBezTo>
                    <a:cubicBezTo>
                      <a:pt x="2357" y="2071"/>
                      <a:pt x="1748" y="622"/>
                      <a:pt x="14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76"/>
              <p:cNvSpPr/>
              <p:nvPr/>
            </p:nvSpPr>
            <p:spPr>
              <a:xfrm>
                <a:off x="7428590" y="4803091"/>
                <a:ext cx="72783" cy="13753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4520" extrusionOk="0">
                    <a:moveTo>
                      <a:pt x="81" y="0"/>
                    </a:moveTo>
                    <a:cubicBezTo>
                      <a:pt x="0" y="1518"/>
                      <a:pt x="104" y="3036"/>
                      <a:pt x="368" y="4519"/>
                    </a:cubicBezTo>
                    <a:lnTo>
                      <a:pt x="2392" y="4519"/>
                    </a:lnTo>
                    <a:cubicBezTo>
                      <a:pt x="2104" y="3036"/>
                      <a:pt x="1966" y="1518"/>
                      <a:pt x="19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76"/>
              <p:cNvSpPr/>
              <p:nvPr/>
            </p:nvSpPr>
            <p:spPr>
              <a:xfrm>
                <a:off x="7432089" y="4538219"/>
                <a:ext cx="114773" cy="252640"/>
              </a:xfrm>
              <a:custGeom>
                <a:avLst/>
                <a:gdLst/>
                <a:ahLst/>
                <a:cxnLst/>
                <a:rect l="l" t="t" r="r" b="b"/>
                <a:pathLst>
                  <a:path w="3772" h="8303" extrusionOk="0">
                    <a:moveTo>
                      <a:pt x="3772" y="1"/>
                    </a:moveTo>
                    <a:lnTo>
                      <a:pt x="3772" y="1"/>
                    </a:lnTo>
                    <a:cubicBezTo>
                      <a:pt x="2599" y="1047"/>
                      <a:pt x="380" y="3623"/>
                      <a:pt x="0" y="8303"/>
                    </a:cubicBezTo>
                    <a:lnTo>
                      <a:pt x="1886" y="8303"/>
                    </a:lnTo>
                    <a:cubicBezTo>
                      <a:pt x="1943" y="5877"/>
                      <a:pt x="2380" y="2910"/>
                      <a:pt x="37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76"/>
              <p:cNvSpPr/>
              <p:nvPr/>
            </p:nvSpPr>
            <p:spPr>
              <a:xfrm>
                <a:off x="7421592" y="3584074"/>
                <a:ext cx="62285" cy="350281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1512" extrusionOk="0">
                    <a:moveTo>
                      <a:pt x="2047" y="1"/>
                    </a:moveTo>
                    <a:cubicBezTo>
                      <a:pt x="1575" y="12"/>
                      <a:pt x="1104" y="150"/>
                      <a:pt x="690" y="403"/>
                    </a:cubicBezTo>
                    <a:cubicBezTo>
                      <a:pt x="219" y="2841"/>
                      <a:pt x="0" y="5313"/>
                      <a:pt x="12" y="7797"/>
                    </a:cubicBezTo>
                    <a:lnTo>
                      <a:pt x="12" y="11511"/>
                    </a:lnTo>
                    <a:cubicBezTo>
                      <a:pt x="368" y="11155"/>
                      <a:pt x="1012" y="10729"/>
                      <a:pt x="2047" y="10683"/>
                    </a:cubicBezTo>
                    <a:lnTo>
                      <a:pt x="204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76"/>
              <p:cNvSpPr/>
              <p:nvPr/>
            </p:nvSpPr>
            <p:spPr>
              <a:xfrm>
                <a:off x="7463217" y="3366791"/>
                <a:ext cx="54252" cy="53918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772" extrusionOk="0">
                    <a:moveTo>
                      <a:pt x="897" y="1"/>
                    </a:moveTo>
                    <a:cubicBezTo>
                      <a:pt x="403" y="1"/>
                      <a:pt x="0" y="392"/>
                      <a:pt x="0" y="886"/>
                    </a:cubicBezTo>
                    <a:cubicBezTo>
                      <a:pt x="0" y="1369"/>
                      <a:pt x="391" y="1772"/>
                      <a:pt x="886" y="1772"/>
                    </a:cubicBezTo>
                    <a:lnTo>
                      <a:pt x="897" y="1772"/>
                    </a:lnTo>
                    <a:cubicBezTo>
                      <a:pt x="1392" y="1772"/>
                      <a:pt x="1783" y="1369"/>
                      <a:pt x="1783" y="886"/>
                    </a:cubicBezTo>
                    <a:cubicBezTo>
                      <a:pt x="1783" y="392"/>
                      <a:pt x="1380" y="1"/>
                      <a:pt x="8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76"/>
              <p:cNvSpPr/>
              <p:nvPr/>
            </p:nvSpPr>
            <p:spPr>
              <a:xfrm>
                <a:off x="7346710" y="4353829"/>
                <a:ext cx="812810" cy="586794"/>
              </a:xfrm>
              <a:custGeom>
                <a:avLst/>
                <a:gdLst/>
                <a:ahLst/>
                <a:cxnLst/>
                <a:rect l="l" t="t" r="r" b="b"/>
                <a:pathLst>
                  <a:path w="26713" h="19285" extrusionOk="0">
                    <a:moveTo>
                      <a:pt x="13362" y="1"/>
                    </a:moveTo>
                    <a:cubicBezTo>
                      <a:pt x="5865" y="3485"/>
                      <a:pt x="506" y="10281"/>
                      <a:pt x="0" y="10936"/>
                    </a:cubicBezTo>
                    <a:lnTo>
                      <a:pt x="0" y="19284"/>
                    </a:lnTo>
                    <a:lnTo>
                      <a:pt x="2622" y="19284"/>
                    </a:lnTo>
                    <a:cubicBezTo>
                      <a:pt x="2358" y="17732"/>
                      <a:pt x="2266" y="16168"/>
                      <a:pt x="2369" y="14604"/>
                    </a:cubicBezTo>
                    <a:cubicBezTo>
                      <a:pt x="2358" y="14581"/>
                      <a:pt x="2358" y="14570"/>
                      <a:pt x="2358" y="14558"/>
                    </a:cubicBezTo>
                    <a:cubicBezTo>
                      <a:pt x="2358" y="14535"/>
                      <a:pt x="2358" y="14512"/>
                      <a:pt x="2369" y="14478"/>
                    </a:cubicBezTo>
                    <a:cubicBezTo>
                      <a:pt x="2864" y="7762"/>
                      <a:pt x="7038" y="5164"/>
                      <a:pt x="7084" y="5129"/>
                    </a:cubicBezTo>
                    <a:cubicBezTo>
                      <a:pt x="7116" y="5111"/>
                      <a:pt x="7152" y="5102"/>
                      <a:pt x="7188" y="5102"/>
                    </a:cubicBezTo>
                    <a:cubicBezTo>
                      <a:pt x="7241" y="5102"/>
                      <a:pt x="7295" y="5122"/>
                      <a:pt x="7337" y="5164"/>
                    </a:cubicBezTo>
                    <a:cubicBezTo>
                      <a:pt x="7406" y="5221"/>
                      <a:pt x="7417" y="5325"/>
                      <a:pt x="7371" y="5417"/>
                    </a:cubicBezTo>
                    <a:cubicBezTo>
                      <a:pt x="4048" y="11500"/>
                      <a:pt x="5278" y="18181"/>
                      <a:pt x="5508" y="19284"/>
                    </a:cubicBezTo>
                    <a:lnTo>
                      <a:pt x="6980" y="19284"/>
                    </a:lnTo>
                    <a:cubicBezTo>
                      <a:pt x="7038" y="5313"/>
                      <a:pt x="12994" y="1587"/>
                      <a:pt x="13247" y="1426"/>
                    </a:cubicBezTo>
                    <a:cubicBezTo>
                      <a:pt x="13259" y="1426"/>
                      <a:pt x="13270" y="1426"/>
                      <a:pt x="13282" y="1415"/>
                    </a:cubicBezTo>
                    <a:cubicBezTo>
                      <a:pt x="13293" y="1415"/>
                      <a:pt x="13305" y="1415"/>
                      <a:pt x="13316" y="1403"/>
                    </a:cubicBezTo>
                    <a:lnTo>
                      <a:pt x="13397" y="1403"/>
                    </a:lnTo>
                    <a:cubicBezTo>
                      <a:pt x="13408" y="1415"/>
                      <a:pt x="13420" y="1415"/>
                      <a:pt x="13443" y="1426"/>
                    </a:cubicBezTo>
                    <a:lnTo>
                      <a:pt x="13466" y="1426"/>
                    </a:lnTo>
                    <a:cubicBezTo>
                      <a:pt x="13719" y="1587"/>
                      <a:pt x="19675" y="5313"/>
                      <a:pt x="19733" y="19284"/>
                    </a:cubicBezTo>
                    <a:lnTo>
                      <a:pt x="21204" y="19284"/>
                    </a:lnTo>
                    <a:cubicBezTo>
                      <a:pt x="21446" y="18181"/>
                      <a:pt x="22665" y="11500"/>
                      <a:pt x="19342" y="5417"/>
                    </a:cubicBezTo>
                    <a:cubicBezTo>
                      <a:pt x="19250" y="5260"/>
                      <a:pt x="19364" y="5096"/>
                      <a:pt x="19514" y="5096"/>
                    </a:cubicBezTo>
                    <a:cubicBezTo>
                      <a:pt x="19551" y="5096"/>
                      <a:pt x="19590" y="5106"/>
                      <a:pt x="19629" y="5129"/>
                    </a:cubicBezTo>
                    <a:cubicBezTo>
                      <a:pt x="19675" y="5152"/>
                      <a:pt x="23849" y="7751"/>
                      <a:pt x="24332" y="14478"/>
                    </a:cubicBezTo>
                    <a:cubicBezTo>
                      <a:pt x="24344" y="14501"/>
                      <a:pt x="24355" y="14524"/>
                      <a:pt x="24355" y="14558"/>
                    </a:cubicBezTo>
                    <a:cubicBezTo>
                      <a:pt x="24344" y="14570"/>
                      <a:pt x="24344" y="14581"/>
                      <a:pt x="24344" y="14593"/>
                    </a:cubicBezTo>
                    <a:cubicBezTo>
                      <a:pt x="24436" y="16157"/>
                      <a:pt x="24344" y="17732"/>
                      <a:pt x="24079" y="19273"/>
                    </a:cubicBezTo>
                    <a:lnTo>
                      <a:pt x="26712" y="19273"/>
                    </a:lnTo>
                    <a:lnTo>
                      <a:pt x="26712" y="10925"/>
                    </a:lnTo>
                    <a:cubicBezTo>
                      <a:pt x="26218" y="10292"/>
                      <a:pt x="20848" y="3485"/>
                      <a:pt x="13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76"/>
              <p:cNvSpPr/>
              <p:nvPr/>
            </p:nvSpPr>
            <p:spPr>
              <a:xfrm>
                <a:off x="7684333" y="4034036"/>
                <a:ext cx="137532" cy="208915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6866" extrusionOk="0">
                    <a:moveTo>
                      <a:pt x="2266" y="817"/>
                    </a:moveTo>
                    <a:cubicBezTo>
                      <a:pt x="3071" y="817"/>
                      <a:pt x="3704" y="1714"/>
                      <a:pt x="3704" y="2875"/>
                    </a:cubicBezTo>
                    <a:cubicBezTo>
                      <a:pt x="3704" y="4025"/>
                      <a:pt x="3071" y="4934"/>
                      <a:pt x="2266" y="4934"/>
                    </a:cubicBezTo>
                    <a:cubicBezTo>
                      <a:pt x="1461" y="4934"/>
                      <a:pt x="817" y="4025"/>
                      <a:pt x="817" y="2875"/>
                    </a:cubicBezTo>
                    <a:cubicBezTo>
                      <a:pt x="817" y="1725"/>
                      <a:pt x="1450" y="817"/>
                      <a:pt x="2266" y="817"/>
                    </a:cubicBezTo>
                    <a:close/>
                    <a:moveTo>
                      <a:pt x="1" y="1"/>
                    </a:moveTo>
                    <a:lnTo>
                      <a:pt x="1" y="6865"/>
                    </a:lnTo>
                    <a:cubicBezTo>
                      <a:pt x="702" y="6474"/>
                      <a:pt x="1427" y="6106"/>
                      <a:pt x="2174" y="5762"/>
                    </a:cubicBezTo>
                    <a:lnTo>
                      <a:pt x="2186" y="5762"/>
                    </a:lnTo>
                    <a:cubicBezTo>
                      <a:pt x="2197" y="5762"/>
                      <a:pt x="2209" y="5750"/>
                      <a:pt x="2220" y="5750"/>
                    </a:cubicBezTo>
                    <a:lnTo>
                      <a:pt x="2301" y="5750"/>
                    </a:lnTo>
                    <a:cubicBezTo>
                      <a:pt x="2312" y="5750"/>
                      <a:pt x="2324" y="5762"/>
                      <a:pt x="2347" y="5762"/>
                    </a:cubicBezTo>
                    <a:cubicBezTo>
                      <a:pt x="3094" y="6106"/>
                      <a:pt x="3819" y="6486"/>
                      <a:pt x="4520" y="6865"/>
                    </a:cubicBezTo>
                    <a:lnTo>
                      <a:pt x="45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76"/>
              <p:cNvSpPr/>
              <p:nvPr/>
            </p:nvSpPr>
            <p:spPr>
              <a:xfrm>
                <a:off x="7684333" y="3865041"/>
                <a:ext cx="137532" cy="107105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3520" extrusionOk="0">
                    <a:moveTo>
                      <a:pt x="2266" y="1"/>
                    </a:moveTo>
                    <a:cubicBezTo>
                      <a:pt x="1277" y="1"/>
                      <a:pt x="254" y="886"/>
                      <a:pt x="1" y="1116"/>
                    </a:cubicBezTo>
                    <a:lnTo>
                      <a:pt x="1" y="3519"/>
                    </a:lnTo>
                    <a:lnTo>
                      <a:pt x="2094" y="897"/>
                    </a:lnTo>
                    <a:cubicBezTo>
                      <a:pt x="2105" y="897"/>
                      <a:pt x="2105" y="886"/>
                      <a:pt x="2117" y="886"/>
                    </a:cubicBezTo>
                    <a:cubicBezTo>
                      <a:pt x="2117" y="886"/>
                      <a:pt x="2128" y="874"/>
                      <a:pt x="2128" y="863"/>
                    </a:cubicBezTo>
                    <a:cubicBezTo>
                      <a:pt x="2140" y="863"/>
                      <a:pt x="2140" y="863"/>
                      <a:pt x="2151" y="851"/>
                    </a:cubicBezTo>
                    <a:cubicBezTo>
                      <a:pt x="2163" y="851"/>
                      <a:pt x="2174" y="840"/>
                      <a:pt x="2186" y="840"/>
                    </a:cubicBezTo>
                    <a:cubicBezTo>
                      <a:pt x="2197" y="828"/>
                      <a:pt x="2209" y="828"/>
                      <a:pt x="2220" y="828"/>
                    </a:cubicBezTo>
                    <a:lnTo>
                      <a:pt x="2301" y="828"/>
                    </a:lnTo>
                    <a:cubicBezTo>
                      <a:pt x="2312" y="828"/>
                      <a:pt x="2324" y="828"/>
                      <a:pt x="2335" y="840"/>
                    </a:cubicBezTo>
                    <a:cubicBezTo>
                      <a:pt x="2358" y="840"/>
                      <a:pt x="2370" y="851"/>
                      <a:pt x="2381" y="851"/>
                    </a:cubicBezTo>
                    <a:cubicBezTo>
                      <a:pt x="2381" y="863"/>
                      <a:pt x="2393" y="863"/>
                      <a:pt x="2393" y="863"/>
                    </a:cubicBezTo>
                    <a:cubicBezTo>
                      <a:pt x="2393" y="863"/>
                      <a:pt x="2404" y="874"/>
                      <a:pt x="2404" y="886"/>
                    </a:cubicBezTo>
                    <a:cubicBezTo>
                      <a:pt x="2416" y="886"/>
                      <a:pt x="2416" y="897"/>
                      <a:pt x="2427" y="897"/>
                    </a:cubicBezTo>
                    <a:lnTo>
                      <a:pt x="4520" y="3519"/>
                    </a:lnTo>
                    <a:lnTo>
                      <a:pt x="4520" y="1116"/>
                    </a:lnTo>
                    <a:cubicBezTo>
                      <a:pt x="4267" y="886"/>
                      <a:pt x="3244" y="1"/>
                      <a:pt x="22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76"/>
              <p:cNvSpPr/>
              <p:nvPr/>
            </p:nvSpPr>
            <p:spPr>
              <a:xfrm>
                <a:off x="7684333" y="3827616"/>
                <a:ext cx="137532" cy="54587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1794" extrusionOk="0">
                    <a:moveTo>
                      <a:pt x="1" y="0"/>
                    </a:moveTo>
                    <a:lnTo>
                      <a:pt x="1" y="1794"/>
                    </a:lnTo>
                    <a:cubicBezTo>
                      <a:pt x="484" y="1414"/>
                      <a:pt x="1358" y="817"/>
                      <a:pt x="2266" y="817"/>
                    </a:cubicBezTo>
                    <a:cubicBezTo>
                      <a:pt x="3163" y="817"/>
                      <a:pt x="4048" y="1414"/>
                      <a:pt x="4520" y="1794"/>
                    </a:cubicBezTo>
                    <a:lnTo>
                      <a:pt x="45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76"/>
              <p:cNvSpPr/>
              <p:nvPr/>
            </p:nvSpPr>
            <p:spPr>
              <a:xfrm>
                <a:off x="7684333" y="3906666"/>
                <a:ext cx="137532" cy="114803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3773" extrusionOk="0">
                    <a:moveTo>
                      <a:pt x="2266" y="1"/>
                    </a:moveTo>
                    <a:lnTo>
                      <a:pt x="1" y="2818"/>
                    </a:lnTo>
                    <a:lnTo>
                      <a:pt x="1" y="3773"/>
                    </a:lnTo>
                    <a:lnTo>
                      <a:pt x="4520" y="3773"/>
                    </a:lnTo>
                    <a:lnTo>
                      <a:pt x="4520" y="2818"/>
                    </a:lnTo>
                    <a:lnTo>
                      <a:pt x="22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76"/>
              <p:cNvSpPr/>
              <p:nvPr/>
            </p:nvSpPr>
            <p:spPr>
              <a:xfrm>
                <a:off x="7534235" y="3846511"/>
                <a:ext cx="137532" cy="496516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16318" extrusionOk="0">
                    <a:moveTo>
                      <a:pt x="2255" y="2047"/>
                    </a:moveTo>
                    <a:cubicBezTo>
                      <a:pt x="2715" y="2047"/>
                      <a:pt x="3082" y="2415"/>
                      <a:pt x="3082" y="2875"/>
                    </a:cubicBezTo>
                    <a:lnTo>
                      <a:pt x="3082" y="12120"/>
                    </a:lnTo>
                    <a:cubicBezTo>
                      <a:pt x="3082" y="12235"/>
                      <a:pt x="2990" y="12338"/>
                      <a:pt x="2876" y="12338"/>
                    </a:cubicBezTo>
                    <a:lnTo>
                      <a:pt x="1634" y="12338"/>
                    </a:lnTo>
                    <a:cubicBezTo>
                      <a:pt x="1519" y="12338"/>
                      <a:pt x="1427" y="12235"/>
                      <a:pt x="1427" y="12120"/>
                    </a:cubicBezTo>
                    <a:lnTo>
                      <a:pt x="1427" y="2875"/>
                    </a:lnTo>
                    <a:cubicBezTo>
                      <a:pt x="1427" y="2415"/>
                      <a:pt x="1795" y="2047"/>
                      <a:pt x="2255" y="2047"/>
                    </a:cubicBezTo>
                    <a:close/>
                    <a:moveTo>
                      <a:pt x="2266" y="0"/>
                    </a:moveTo>
                    <a:cubicBezTo>
                      <a:pt x="725" y="0"/>
                      <a:pt x="116" y="874"/>
                      <a:pt x="1" y="1081"/>
                    </a:cubicBezTo>
                    <a:lnTo>
                      <a:pt x="1" y="16317"/>
                    </a:lnTo>
                    <a:cubicBezTo>
                      <a:pt x="1438" y="15202"/>
                      <a:pt x="2945" y="14178"/>
                      <a:pt x="4520" y="13270"/>
                    </a:cubicBezTo>
                    <a:lnTo>
                      <a:pt x="4520" y="1081"/>
                    </a:lnTo>
                    <a:cubicBezTo>
                      <a:pt x="4405" y="885"/>
                      <a:pt x="3795" y="0"/>
                      <a:pt x="2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76"/>
              <p:cNvSpPr/>
              <p:nvPr/>
            </p:nvSpPr>
            <p:spPr>
              <a:xfrm>
                <a:off x="7534235" y="3508857"/>
                <a:ext cx="62316" cy="35028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1512" extrusionOk="0">
                    <a:moveTo>
                      <a:pt x="2048" y="1"/>
                    </a:moveTo>
                    <a:cubicBezTo>
                      <a:pt x="1565" y="12"/>
                      <a:pt x="1105" y="162"/>
                      <a:pt x="691" y="403"/>
                    </a:cubicBezTo>
                    <a:cubicBezTo>
                      <a:pt x="576" y="943"/>
                      <a:pt x="484" y="1507"/>
                      <a:pt x="392" y="2116"/>
                    </a:cubicBezTo>
                    <a:cubicBezTo>
                      <a:pt x="380" y="2277"/>
                      <a:pt x="357" y="2438"/>
                      <a:pt x="334" y="2611"/>
                    </a:cubicBezTo>
                    <a:cubicBezTo>
                      <a:pt x="104" y="4324"/>
                      <a:pt x="1" y="6060"/>
                      <a:pt x="1" y="7797"/>
                    </a:cubicBezTo>
                    <a:lnTo>
                      <a:pt x="1" y="11511"/>
                    </a:lnTo>
                    <a:cubicBezTo>
                      <a:pt x="369" y="11155"/>
                      <a:pt x="1013" y="10741"/>
                      <a:pt x="2048" y="10683"/>
                    </a:cubicBezTo>
                    <a:lnTo>
                      <a:pt x="20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76"/>
              <p:cNvSpPr/>
              <p:nvPr/>
            </p:nvSpPr>
            <p:spPr>
              <a:xfrm>
                <a:off x="7609482" y="3508857"/>
                <a:ext cx="62650" cy="350616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11523" extrusionOk="0">
                    <a:moveTo>
                      <a:pt x="0" y="1"/>
                    </a:moveTo>
                    <a:lnTo>
                      <a:pt x="0" y="10695"/>
                    </a:lnTo>
                    <a:cubicBezTo>
                      <a:pt x="1035" y="10741"/>
                      <a:pt x="1679" y="11155"/>
                      <a:pt x="2047" y="11523"/>
                    </a:cubicBezTo>
                    <a:lnTo>
                      <a:pt x="2047" y="7797"/>
                    </a:lnTo>
                    <a:cubicBezTo>
                      <a:pt x="2058" y="5313"/>
                      <a:pt x="1828" y="2841"/>
                      <a:pt x="1357" y="403"/>
                    </a:cubicBezTo>
                    <a:cubicBezTo>
                      <a:pt x="943" y="150"/>
                      <a:pt x="472" y="24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76"/>
              <p:cNvSpPr/>
              <p:nvPr/>
            </p:nvSpPr>
            <p:spPr>
              <a:xfrm>
                <a:off x="7558394" y="3366456"/>
                <a:ext cx="88879" cy="138232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4543" extrusionOk="0">
                    <a:moveTo>
                      <a:pt x="1472" y="0"/>
                    </a:moveTo>
                    <a:cubicBezTo>
                      <a:pt x="1162" y="644"/>
                      <a:pt x="529" y="2174"/>
                      <a:pt x="0" y="4543"/>
                    </a:cubicBezTo>
                    <a:cubicBezTo>
                      <a:pt x="466" y="4347"/>
                      <a:pt x="963" y="4249"/>
                      <a:pt x="1461" y="4249"/>
                    </a:cubicBezTo>
                    <a:cubicBezTo>
                      <a:pt x="1958" y="4249"/>
                      <a:pt x="2455" y="4347"/>
                      <a:pt x="2921" y="4543"/>
                    </a:cubicBezTo>
                    <a:cubicBezTo>
                      <a:pt x="2403" y="2174"/>
                      <a:pt x="1771" y="644"/>
                      <a:pt x="14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76"/>
              <p:cNvSpPr/>
              <p:nvPr/>
            </p:nvSpPr>
            <p:spPr>
              <a:xfrm>
                <a:off x="7561528" y="3283481"/>
                <a:ext cx="72813" cy="62346"/>
              </a:xfrm>
              <a:custGeom>
                <a:avLst/>
                <a:gdLst/>
                <a:ahLst/>
                <a:cxnLst/>
                <a:rect l="l" t="t" r="r" b="b"/>
                <a:pathLst>
                  <a:path w="2393" h="2049" extrusionOk="0">
                    <a:moveTo>
                      <a:pt x="1359" y="1"/>
                    </a:moveTo>
                    <a:cubicBezTo>
                      <a:pt x="1108" y="1"/>
                      <a:pt x="852" y="93"/>
                      <a:pt x="645" y="301"/>
                    </a:cubicBezTo>
                    <a:cubicBezTo>
                      <a:pt x="1" y="945"/>
                      <a:pt x="449" y="2049"/>
                      <a:pt x="1369" y="2049"/>
                    </a:cubicBezTo>
                    <a:cubicBezTo>
                      <a:pt x="1933" y="2049"/>
                      <a:pt x="2392" y="1589"/>
                      <a:pt x="2392" y="1026"/>
                    </a:cubicBezTo>
                    <a:cubicBezTo>
                      <a:pt x="2392" y="410"/>
                      <a:pt x="1886" y="1"/>
                      <a:pt x="1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5" name="Google Shape;705;p76"/>
            <p:cNvSpPr/>
            <p:nvPr/>
          </p:nvSpPr>
          <p:spPr>
            <a:xfrm>
              <a:off x="7959702" y="4538219"/>
              <a:ext cx="114803" cy="252640"/>
            </a:xfrm>
            <a:custGeom>
              <a:avLst/>
              <a:gdLst/>
              <a:ahLst/>
              <a:cxnLst/>
              <a:rect l="l" t="t" r="r" b="b"/>
              <a:pathLst>
                <a:path w="3773" h="8303" extrusionOk="0">
                  <a:moveTo>
                    <a:pt x="1" y="1"/>
                  </a:moveTo>
                  <a:cubicBezTo>
                    <a:pt x="1380" y="2910"/>
                    <a:pt x="1829" y="5888"/>
                    <a:pt x="1886" y="8303"/>
                  </a:cubicBezTo>
                  <a:lnTo>
                    <a:pt x="3772" y="8303"/>
                  </a:lnTo>
                  <a:cubicBezTo>
                    <a:pt x="3393" y="3611"/>
                    <a:pt x="1173" y="104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76"/>
            <p:cNvGrpSpPr/>
            <p:nvPr/>
          </p:nvGrpSpPr>
          <p:grpSpPr>
            <a:xfrm>
              <a:off x="486495" y="5008476"/>
              <a:ext cx="8169175" cy="231310"/>
              <a:chOff x="486495" y="5008476"/>
              <a:chExt cx="8169175" cy="231310"/>
            </a:xfrm>
          </p:grpSpPr>
          <p:sp>
            <p:nvSpPr>
              <p:cNvPr id="707" name="Google Shape;707;p76"/>
              <p:cNvSpPr/>
              <p:nvPr/>
            </p:nvSpPr>
            <p:spPr>
              <a:xfrm>
                <a:off x="486495" y="5008476"/>
                <a:ext cx="8169175" cy="67214"/>
              </a:xfrm>
              <a:custGeom>
                <a:avLst/>
                <a:gdLst/>
                <a:ahLst/>
                <a:cxnLst/>
                <a:rect l="l" t="t" r="r" b="b"/>
                <a:pathLst>
                  <a:path w="268480" h="2209" extrusionOk="0">
                    <a:moveTo>
                      <a:pt x="1" y="0"/>
                    </a:moveTo>
                    <a:lnTo>
                      <a:pt x="1" y="2208"/>
                    </a:lnTo>
                    <a:lnTo>
                      <a:pt x="268479" y="2208"/>
                    </a:lnTo>
                    <a:lnTo>
                      <a:pt x="2684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76"/>
              <p:cNvSpPr/>
              <p:nvPr/>
            </p:nvSpPr>
            <p:spPr>
              <a:xfrm>
                <a:off x="486495" y="5090692"/>
                <a:ext cx="8169175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268480" h="2197" extrusionOk="0">
                    <a:moveTo>
                      <a:pt x="1" y="0"/>
                    </a:moveTo>
                    <a:lnTo>
                      <a:pt x="1" y="2197"/>
                    </a:lnTo>
                    <a:lnTo>
                      <a:pt x="268479" y="2197"/>
                    </a:lnTo>
                    <a:lnTo>
                      <a:pt x="2684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76"/>
              <p:cNvSpPr/>
              <p:nvPr/>
            </p:nvSpPr>
            <p:spPr>
              <a:xfrm>
                <a:off x="486495" y="5172572"/>
                <a:ext cx="8169175" cy="67214"/>
              </a:xfrm>
              <a:custGeom>
                <a:avLst/>
                <a:gdLst/>
                <a:ahLst/>
                <a:cxnLst/>
                <a:rect l="l" t="t" r="r" b="b"/>
                <a:pathLst>
                  <a:path w="268480" h="2209" extrusionOk="0">
                    <a:moveTo>
                      <a:pt x="1" y="0"/>
                    </a:moveTo>
                    <a:lnTo>
                      <a:pt x="1" y="2208"/>
                    </a:lnTo>
                    <a:lnTo>
                      <a:pt x="268479" y="2208"/>
                    </a:lnTo>
                    <a:lnTo>
                      <a:pt x="26847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0" name="Google Shape;710;p76"/>
            <p:cNvGrpSpPr/>
            <p:nvPr/>
          </p:nvGrpSpPr>
          <p:grpSpPr>
            <a:xfrm>
              <a:off x="985445" y="4264615"/>
              <a:ext cx="1716567" cy="732329"/>
              <a:chOff x="985445" y="4264615"/>
              <a:chExt cx="1716567" cy="732329"/>
            </a:xfrm>
          </p:grpSpPr>
          <p:sp>
            <p:nvSpPr>
              <p:cNvPr id="711" name="Google Shape;711;p76"/>
              <p:cNvSpPr/>
              <p:nvPr/>
            </p:nvSpPr>
            <p:spPr>
              <a:xfrm>
                <a:off x="985445" y="4935329"/>
                <a:ext cx="459425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5099" h="2025" extrusionOk="0">
                    <a:moveTo>
                      <a:pt x="0" y="1"/>
                    </a:moveTo>
                    <a:lnTo>
                      <a:pt x="0" y="2025"/>
                    </a:lnTo>
                    <a:lnTo>
                      <a:pt x="14236" y="2025"/>
                    </a:lnTo>
                    <a:lnTo>
                      <a:pt x="1509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76"/>
              <p:cNvSpPr/>
              <p:nvPr/>
            </p:nvSpPr>
            <p:spPr>
              <a:xfrm>
                <a:off x="1208996" y="4562714"/>
                <a:ext cx="394006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2025" extrusionOk="0">
                    <a:moveTo>
                      <a:pt x="1" y="0"/>
                    </a:moveTo>
                    <a:lnTo>
                      <a:pt x="1" y="2024"/>
                    </a:lnTo>
                    <a:lnTo>
                      <a:pt x="12086" y="2024"/>
                    </a:lnTo>
                    <a:lnTo>
                      <a:pt x="129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76"/>
              <p:cNvSpPr/>
              <p:nvPr/>
            </p:nvSpPr>
            <p:spPr>
              <a:xfrm>
                <a:off x="1030204" y="4860812"/>
                <a:ext cx="446158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4663" h="2025" extrusionOk="0">
                    <a:moveTo>
                      <a:pt x="1" y="1"/>
                    </a:moveTo>
                    <a:lnTo>
                      <a:pt x="1" y="2024"/>
                    </a:lnTo>
                    <a:lnTo>
                      <a:pt x="13800" y="2024"/>
                    </a:lnTo>
                    <a:lnTo>
                      <a:pt x="1466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76"/>
              <p:cNvSpPr/>
              <p:nvPr/>
            </p:nvSpPr>
            <p:spPr>
              <a:xfrm>
                <a:off x="2242558" y="4935329"/>
                <a:ext cx="459455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5100" h="2025" extrusionOk="0">
                    <a:moveTo>
                      <a:pt x="1" y="1"/>
                    </a:moveTo>
                    <a:lnTo>
                      <a:pt x="863" y="2025"/>
                    </a:lnTo>
                    <a:lnTo>
                      <a:pt x="15099" y="2025"/>
                    </a:lnTo>
                    <a:lnTo>
                      <a:pt x="150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76"/>
              <p:cNvSpPr/>
              <p:nvPr/>
            </p:nvSpPr>
            <p:spPr>
              <a:xfrm>
                <a:off x="1164237" y="4637231"/>
                <a:ext cx="406937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3374" h="2025" extrusionOk="0">
                    <a:moveTo>
                      <a:pt x="0" y="1"/>
                    </a:moveTo>
                    <a:lnTo>
                      <a:pt x="0" y="2025"/>
                    </a:lnTo>
                    <a:lnTo>
                      <a:pt x="12522" y="2025"/>
                    </a:lnTo>
                    <a:lnTo>
                      <a:pt x="133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76"/>
              <p:cNvSpPr/>
              <p:nvPr/>
            </p:nvSpPr>
            <p:spPr>
              <a:xfrm>
                <a:off x="1119783" y="4711778"/>
                <a:ext cx="419900" cy="61585"/>
              </a:xfrm>
              <a:custGeom>
                <a:avLst/>
                <a:gdLst/>
                <a:ahLst/>
                <a:cxnLst/>
                <a:rect l="l" t="t" r="r" b="b"/>
                <a:pathLst>
                  <a:path w="13800" h="2024" extrusionOk="0">
                    <a:moveTo>
                      <a:pt x="1" y="0"/>
                    </a:moveTo>
                    <a:lnTo>
                      <a:pt x="1" y="2024"/>
                    </a:lnTo>
                    <a:lnTo>
                      <a:pt x="12937" y="2024"/>
                    </a:lnTo>
                    <a:lnTo>
                      <a:pt x="137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76"/>
              <p:cNvSpPr/>
              <p:nvPr/>
            </p:nvSpPr>
            <p:spPr>
              <a:xfrm>
                <a:off x="1074994" y="4786295"/>
                <a:ext cx="433196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4237" h="2025" extrusionOk="0">
                    <a:moveTo>
                      <a:pt x="1" y="0"/>
                    </a:moveTo>
                    <a:lnTo>
                      <a:pt x="1" y="2024"/>
                    </a:lnTo>
                    <a:lnTo>
                      <a:pt x="13374" y="2024"/>
                    </a:lnTo>
                    <a:lnTo>
                      <a:pt x="142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76"/>
              <p:cNvSpPr/>
              <p:nvPr/>
            </p:nvSpPr>
            <p:spPr>
              <a:xfrm>
                <a:off x="1432243" y="4935329"/>
                <a:ext cx="822607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27035" h="2025" extrusionOk="0">
                    <a:moveTo>
                      <a:pt x="863" y="1"/>
                    </a:moveTo>
                    <a:lnTo>
                      <a:pt x="0" y="2025"/>
                    </a:lnTo>
                    <a:lnTo>
                      <a:pt x="27034" y="2025"/>
                    </a:lnTo>
                    <a:lnTo>
                      <a:pt x="261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76"/>
              <p:cNvSpPr/>
              <p:nvPr/>
            </p:nvSpPr>
            <p:spPr>
              <a:xfrm>
                <a:off x="2084426" y="4562714"/>
                <a:ext cx="393641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2937" h="2025" extrusionOk="0">
                    <a:moveTo>
                      <a:pt x="0" y="0"/>
                    </a:moveTo>
                    <a:lnTo>
                      <a:pt x="863" y="2024"/>
                    </a:lnTo>
                    <a:lnTo>
                      <a:pt x="12937" y="2024"/>
                    </a:lnTo>
                    <a:lnTo>
                      <a:pt x="12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76"/>
              <p:cNvSpPr/>
              <p:nvPr/>
            </p:nvSpPr>
            <p:spPr>
              <a:xfrm>
                <a:off x="1558882" y="4637231"/>
                <a:ext cx="569299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8710" h="2025" extrusionOk="0">
                    <a:moveTo>
                      <a:pt x="863" y="1"/>
                    </a:moveTo>
                    <a:lnTo>
                      <a:pt x="1" y="2025"/>
                    </a:lnTo>
                    <a:lnTo>
                      <a:pt x="18710" y="2025"/>
                    </a:lnTo>
                    <a:lnTo>
                      <a:pt x="178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76"/>
              <p:cNvSpPr/>
              <p:nvPr/>
            </p:nvSpPr>
            <p:spPr>
              <a:xfrm>
                <a:off x="1715979" y="4368890"/>
                <a:ext cx="225711" cy="180922"/>
              </a:xfrm>
              <a:custGeom>
                <a:avLst/>
                <a:gdLst/>
                <a:ahLst/>
                <a:cxnLst/>
                <a:rect l="l" t="t" r="r" b="b"/>
                <a:pathLst>
                  <a:path w="7418" h="5946" extrusionOk="0">
                    <a:moveTo>
                      <a:pt x="3704" y="0"/>
                    </a:moveTo>
                    <a:cubicBezTo>
                      <a:pt x="1657" y="0"/>
                      <a:pt x="1" y="1656"/>
                      <a:pt x="1" y="3703"/>
                    </a:cubicBezTo>
                    <a:lnTo>
                      <a:pt x="1" y="5945"/>
                    </a:lnTo>
                    <a:lnTo>
                      <a:pt x="7418" y="5945"/>
                    </a:lnTo>
                    <a:lnTo>
                      <a:pt x="7418" y="3703"/>
                    </a:lnTo>
                    <a:cubicBezTo>
                      <a:pt x="7418" y="1656"/>
                      <a:pt x="5750" y="0"/>
                      <a:pt x="37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76"/>
              <p:cNvSpPr/>
              <p:nvPr/>
            </p:nvSpPr>
            <p:spPr>
              <a:xfrm>
                <a:off x="1495562" y="4786295"/>
                <a:ext cx="695968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22873" h="2025" extrusionOk="0">
                    <a:moveTo>
                      <a:pt x="863" y="0"/>
                    </a:moveTo>
                    <a:lnTo>
                      <a:pt x="1" y="2024"/>
                    </a:lnTo>
                    <a:lnTo>
                      <a:pt x="22872" y="2024"/>
                    </a:lnTo>
                    <a:lnTo>
                      <a:pt x="2201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76"/>
              <p:cNvSpPr/>
              <p:nvPr/>
            </p:nvSpPr>
            <p:spPr>
              <a:xfrm>
                <a:off x="2210730" y="4860812"/>
                <a:ext cx="446493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4674" h="2025" extrusionOk="0">
                    <a:moveTo>
                      <a:pt x="1" y="1"/>
                    </a:moveTo>
                    <a:lnTo>
                      <a:pt x="863" y="2024"/>
                    </a:lnTo>
                    <a:lnTo>
                      <a:pt x="14673" y="2024"/>
                    </a:lnTo>
                    <a:lnTo>
                      <a:pt x="1467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76"/>
              <p:cNvSpPr/>
              <p:nvPr/>
            </p:nvSpPr>
            <p:spPr>
              <a:xfrm>
                <a:off x="1590740" y="4562714"/>
                <a:ext cx="505948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6628" h="2025" extrusionOk="0">
                    <a:moveTo>
                      <a:pt x="863" y="0"/>
                    </a:moveTo>
                    <a:lnTo>
                      <a:pt x="0" y="2024"/>
                    </a:lnTo>
                    <a:lnTo>
                      <a:pt x="16628" y="2024"/>
                    </a:lnTo>
                    <a:lnTo>
                      <a:pt x="157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76"/>
              <p:cNvSpPr/>
              <p:nvPr/>
            </p:nvSpPr>
            <p:spPr>
              <a:xfrm>
                <a:off x="1527420" y="4711778"/>
                <a:ext cx="632618" cy="61585"/>
              </a:xfrm>
              <a:custGeom>
                <a:avLst/>
                <a:gdLst/>
                <a:ahLst/>
                <a:cxnLst/>
                <a:rect l="l" t="t" r="r" b="b"/>
                <a:pathLst>
                  <a:path w="20791" h="2024" extrusionOk="0">
                    <a:moveTo>
                      <a:pt x="862" y="0"/>
                    </a:moveTo>
                    <a:lnTo>
                      <a:pt x="0" y="2024"/>
                    </a:lnTo>
                    <a:lnTo>
                      <a:pt x="20790" y="2024"/>
                    </a:lnTo>
                    <a:lnTo>
                      <a:pt x="199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76"/>
              <p:cNvSpPr/>
              <p:nvPr/>
            </p:nvSpPr>
            <p:spPr>
              <a:xfrm>
                <a:off x="2115918" y="4637231"/>
                <a:ext cx="406937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3374" h="2025" extrusionOk="0">
                    <a:moveTo>
                      <a:pt x="0" y="1"/>
                    </a:moveTo>
                    <a:lnTo>
                      <a:pt x="863" y="2025"/>
                    </a:lnTo>
                    <a:lnTo>
                      <a:pt x="13374" y="2025"/>
                    </a:lnTo>
                    <a:lnTo>
                      <a:pt x="133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76"/>
              <p:cNvSpPr/>
              <p:nvPr/>
            </p:nvSpPr>
            <p:spPr>
              <a:xfrm>
                <a:off x="1464070" y="4860812"/>
                <a:ext cx="759288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24954" h="2025" extrusionOk="0">
                    <a:moveTo>
                      <a:pt x="863" y="1"/>
                    </a:moveTo>
                    <a:lnTo>
                      <a:pt x="1" y="2024"/>
                    </a:lnTo>
                    <a:lnTo>
                      <a:pt x="24954" y="2024"/>
                    </a:lnTo>
                    <a:lnTo>
                      <a:pt x="2409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76"/>
              <p:cNvSpPr/>
              <p:nvPr/>
            </p:nvSpPr>
            <p:spPr>
              <a:xfrm>
                <a:off x="1387788" y="4264615"/>
                <a:ext cx="911486" cy="31858"/>
              </a:xfrm>
              <a:custGeom>
                <a:avLst/>
                <a:gdLst/>
                <a:ahLst/>
                <a:cxnLst/>
                <a:rect l="l" t="t" r="r" b="b"/>
                <a:pathLst>
                  <a:path w="29956" h="1047" extrusionOk="0">
                    <a:moveTo>
                      <a:pt x="1" y="0"/>
                    </a:moveTo>
                    <a:lnTo>
                      <a:pt x="1" y="1047"/>
                    </a:lnTo>
                    <a:lnTo>
                      <a:pt x="29956" y="1047"/>
                    </a:lnTo>
                    <a:lnTo>
                      <a:pt x="2995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76"/>
              <p:cNvSpPr/>
              <p:nvPr/>
            </p:nvSpPr>
            <p:spPr>
              <a:xfrm>
                <a:off x="2179238" y="4786295"/>
                <a:ext cx="433196" cy="61616"/>
              </a:xfrm>
              <a:custGeom>
                <a:avLst/>
                <a:gdLst/>
                <a:ahLst/>
                <a:cxnLst/>
                <a:rect l="l" t="t" r="r" b="b"/>
                <a:pathLst>
                  <a:path w="14237" h="2025" extrusionOk="0">
                    <a:moveTo>
                      <a:pt x="1" y="0"/>
                    </a:moveTo>
                    <a:lnTo>
                      <a:pt x="863" y="2024"/>
                    </a:lnTo>
                    <a:lnTo>
                      <a:pt x="14236" y="2024"/>
                    </a:lnTo>
                    <a:lnTo>
                      <a:pt x="142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76"/>
              <p:cNvSpPr/>
              <p:nvPr/>
            </p:nvSpPr>
            <p:spPr>
              <a:xfrm>
                <a:off x="2147746" y="4711778"/>
                <a:ext cx="419899" cy="61585"/>
              </a:xfrm>
              <a:custGeom>
                <a:avLst/>
                <a:gdLst/>
                <a:ahLst/>
                <a:cxnLst/>
                <a:rect l="l" t="t" r="r" b="b"/>
                <a:pathLst>
                  <a:path w="13800" h="2024" extrusionOk="0">
                    <a:moveTo>
                      <a:pt x="1" y="0"/>
                    </a:moveTo>
                    <a:lnTo>
                      <a:pt x="852" y="2024"/>
                    </a:lnTo>
                    <a:lnTo>
                      <a:pt x="13800" y="2024"/>
                    </a:lnTo>
                    <a:lnTo>
                      <a:pt x="138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76"/>
              <p:cNvSpPr/>
              <p:nvPr/>
            </p:nvSpPr>
            <p:spPr>
              <a:xfrm>
                <a:off x="1387788" y="4309405"/>
                <a:ext cx="911486" cy="240408"/>
              </a:xfrm>
              <a:custGeom>
                <a:avLst/>
                <a:gdLst/>
                <a:ahLst/>
                <a:cxnLst/>
                <a:rect l="l" t="t" r="r" b="b"/>
                <a:pathLst>
                  <a:path w="29956" h="7901" extrusionOk="0">
                    <a:moveTo>
                      <a:pt x="1" y="0"/>
                    </a:moveTo>
                    <a:lnTo>
                      <a:pt x="1" y="7900"/>
                    </a:lnTo>
                    <a:lnTo>
                      <a:pt x="10362" y="7900"/>
                    </a:lnTo>
                    <a:lnTo>
                      <a:pt x="10362" y="5658"/>
                    </a:lnTo>
                    <a:cubicBezTo>
                      <a:pt x="10362" y="3381"/>
                      <a:pt x="12213" y="1530"/>
                      <a:pt x="14490" y="1530"/>
                    </a:cubicBezTo>
                    <a:cubicBezTo>
                      <a:pt x="16766" y="1530"/>
                      <a:pt x="18618" y="3381"/>
                      <a:pt x="18618" y="5658"/>
                    </a:cubicBezTo>
                    <a:lnTo>
                      <a:pt x="18618" y="7900"/>
                    </a:lnTo>
                    <a:lnTo>
                      <a:pt x="29956" y="7900"/>
                    </a:lnTo>
                    <a:lnTo>
                      <a:pt x="2995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2" name="Google Shape;732;p76"/>
          <p:cNvGrpSpPr/>
          <p:nvPr/>
        </p:nvGrpSpPr>
        <p:grpSpPr>
          <a:xfrm>
            <a:off x="426675" y="190362"/>
            <a:ext cx="8228996" cy="3034700"/>
            <a:chOff x="426675" y="190362"/>
            <a:chExt cx="8228996" cy="3034700"/>
          </a:xfrm>
        </p:grpSpPr>
        <p:grpSp>
          <p:nvGrpSpPr>
            <p:cNvPr id="733" name="Google Shape;733;p76"/>
            <p:cNvGrpSpPr/>
            <p:nvPr/>
          </p:nvGrpSpPr>
          <p:grpSpPr>
            <a:xfrm>
              <a:off x="426675" y="190362"/>
              <a:ext cx="8228996" cy="3034700"/>
              <a:chOff x="426675" y="190362"/>
              <a:chExt cx="8228996" cy="3034700"/>
            </a:xfrm>
          </p:grpSpPr>
          <p:sp>
            <p:nvSpPr>
              <p:cNvPr id="734" name="Google Shape;734;p76"/>
              <p:cNvSpPr/>
              <p:nvPr/>
            </p:nvSpPr>
            <p:spPr>
              <a:xfrm>
                <a:off x="1903086" y="939486"/>
                <a:ext cx="191321" cy="191321"/>
              </a:xfrm>
              <a:custGeom>
                <a:avLst/>
                <a:gdLst/>
                <a:ahLst/>
                <a:cxnLst/>
                <a:rect l="l" t="t" r="r" b="b"/>
                <a:pathLst>
                  <a:path w="6234" h="6234" extrusionOk="0">
                    <a:moveTo>
                      <a:pt x="3117" y="1"/>
                    </a:moveTo>
                    <a:cubicBezTo>
                      <a:pt x="3117" y="3117"/>
                      <a:pt x="1" y="3117"/>
                      <a:pt x="1" y="3117"/>
                    </a:cubicBezTo>
                    <a:cubicBezTo>
                      <a:pt x="3117" y="3117"/>
                      <a:pt x="3117" y="6233"/>
                      <a:pt x="3117" y="6233"/>
                    </a:cubicBezTo>
                    <a:cubicBezTo>
                      <a:pt x="3117" y="3117"/>
                      <a:pt x="6233" y="3117"/>
                      <a:pt x="6233" y="3117"/>
                    </a:cubicBezTo>
                    <a:cubicBezTo>
                      <a:pt x="3117" y="3117"/>
                      <a:pt x="3117" y="1"/>
                      <a:pt x="31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76"/>
              <p:cNvSpPr/>
              <p:nvPr/>
            </p:nvSpPr>
            <p:spPr>
              <a:xfrm>
                <a:off x="5291303" y="190362"/>
                <a:ext cx="94617" cy="9495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3094" extrusionOk="0">
                    <a:moveTo>
                      <a:pt x="1553" y="0"/>
                    </a:moveTo>
                    <a:lnTo>
                      <a:pt x="1553" y="0"/>
                    </a:lnTo>
                    <a:cubicBezTo>
                      <a:pt x="1542" y="1518"/>
                      <a:pt x="46" y="1529"/>
                      <a:pt x="2" y="1529"/>
                    </a:cubicBezTo>
                    <a:cubicBezTo>
                      <a:pt x="1" y="1529"/>
                      <a:pt x="1" y="1529"/>
                      <a:pt x="1" y="1529"/>
                    </a:cubicBezTo>
                    <a:lnTo>
                      <a:pt x="1" y="1529"/>
                    </a:lnTo>
                    <a:cubicBezTo>
                      <a:pt x="1542" y="1541"/>
                      <a:pt x="1530" y="3093"/>
                      <a:pt x="1530" y="3093"/>
                    </a:cubicBezTo>
                    <a:cubicBezTo>
                      <a:pt x="1542" y="1564"/>
                      <a:pt x="3038" y="1552"/>
                      <a:pt x="3082" y="1552"/>
                    </a:cubicBezTo>
                    <a:cubicBezTo>
                      <a:pt x="3082" y="1552"/>
                      <a:pt x="3083" y="1552"/>
                      <a:pt x="3083" y="1552"/>
                    </a:cubicBezTo>
                    <a:cubicBezTo>
                      <a:pt x="1545" y="1541"/>
                      <a:pt x="1553" y="7"/>
                      <a:pt x="1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76"/>
              <p:cNvSpPr/>
              <p:nvPr/>
            </p:nvSpPr>
            <p:spPr>
              <a:xfrm>
                <a:off x="2656825" y="3130445"/>
                <a:ext cx="94587" cy="94617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3083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41" y="1519"/>
                      <a:pt x="45" y="1530"/>
                      <a:pt x="1" y="1530"/>
                    </a:cubicBezTo>
                    <a:cubicBezTo>
                      <a:pt x="0" y="1530"/>
                      <a:pt x="0" y="1530"/>
                      <a:pt x="0" y="1530"/>
                    </a:cubicBezTo>
                    <a:lnTo>
                      <a:pt x="0" y="1530"/>
                    </a:lnTo>
                    <a:cubicBezTo>
                      <a:pt x="1362" y="1540"/>
                      <a:pt x="1520" y="2746"/>
                      <a:pt x="1531" y="3025"/>
                    </a:cubicBezTo>
                    <a:lnTo>
                      <a:pt x="1531" y="3025"/>
                    </a:lnTo>
                    <a:cubicBezTo>
                      <a:pt x="1579" y="1564"/>
                      <a:pt x="3037" y="1553"/>
                      <a:pt x="3081" y="1553"/>
                    </a:cubicBezTo>
                    <a:cubicBezTo>
                      <a:pt x="3082" y="1553"/>
                      <a:pt x="3082" y="1553"/>
                      <a:pt x="3082" y="1553"/>
                    </a:cubicBezTo>
                    <a:cubicBezTo>
                      <a:pt x="1544" y="1542"/>
                      <a:pt x="1552" y="7"/>
                      <a:pt x="1552" y="1"/>
                    </a:cubicBezTo>
                    <a:close/>
                    <a:moveTo>
                      <a:pt x="1531" y="3025"/>
                    </a:moveTo>
                    <a:cubicBezTo>
                      <a:pt x="1530" y="3044"/>
                      <a:pt x="1530" y="3063"/>
                      <a:pt x="1529" y="3083"/>
                    </a:cubicBezTo>
                    <a:cubicBezTo>
                      <a:pt x="1531" y="3083"/>
                      <a:pt x="1532" y="3062"/>
                      <a:pt x="1531" y="30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76"/>
              <p:cNvSpPr/>
              <p:nvPr/>
            </p:nvSpPr>
            <p:spPr>
              <a:xfrm>
                <a:off x="957428" y="2693910"/>
                <a:ext cx="94986" cy="94955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94" extrusionOk="0">
                    <a:moveTo>
                      <a:pt x="1553" y="0"/>
                    </a:moveTo>
                    <a:cubicBezTo>
                      <a:pt x="1553" y="1553"/>
                      <a:pt x="1" y="1553"/>
                      <a:pt x="1" y="1553"/>
                    </a:cubicBezTo>
                    <a:cubicBezTo>
                      <a:pt x="1553" y="1553"/>
                      <a:pt x="1553" y="3094"/>
                      <a:pt x="1553" y="3094"/>
                    </a:cubicBezTo>
                    <a:cubicBezTo>
                      <a:pt x="1553" y="1553"/>
                      <a:pt x="3094" y="1553"/>
                      <a:pt x="3094" y="1553"/>
                    </a:cubicBezTo>
                    <a:cubicBezTo>
                      <a:pt x="1553" y="1553"/>
                      <a:pt x="1553" y="0"/>
                      <a:pt x="1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6"/>
              <p:cNvSpPr/>
              <p:nvPr/>
            </p:nvSpPr>
            <p:spPr>
              <a:xfrm>
                <a:off x="779637" y="414237"/>
                <a:ext cx="94955" cy="9495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3094" extrusionOk="0">
                    <a:moveTo>
                      <a:pt x="1552" y="0"/>
                    </a:moveTo>
                    <a:lnTo>
                      <a:pt x="1552" y="0"/>
                    </a:lnTo>
                    <a:cubicBezTo>
                      <a:pt x="1541" y="1518"/>
                      <a:pt x="45" y="1529"/>
                      <a:pt x="1" y="1529"/>
                    </a:cubicBezTo>
                    <a:cubicBezTo>
                      <a:pt x="0" y="1529"/>
                      <a:pt x="0" y="1529"/>
                      <a:pt x="0" y="1529"/>
                    </a:cubicBezTo>
                    <a:lnTo>
                      <a:pt x="0" y="1529"/>
                    </a:lnTo>
                    <a:cubicBezTo>
                      <a:pt x="1541" y="1541"/>
                      <a:pt x="1529" y="3093"/>
                      <a:pt x="1529" y="3093"/>
                    </a:cubicBezTo>
                    <a:cubicBezTo>
                      <a:pt x="1541" y="1564"/>
                      <a:pt x="3048" y="1552"/>
                      <a:pt x="3092" y="1552"/>
                    </a:cubicBezTo>
                    <a:cubicBezTo>
                      <a:pt x="3093" y="1552"/>
                      <a:pt x="3093" y="1552"/>
                      <a:pt x="3093" y="1552"/>
                    </a:cubicBezTo>
                    <a:cubicBezTo>
                      <a:pt x="1542" y="1541"/>
                      <a:pt x="1552" y="3"/>
                      <a:pt x="15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76"/>
              <p:cNvSpPr/>
              <p:nvPr/>
            </p:nvSpPr>
            <p:spPr>
              <a:xfrm>
                <a:off x="6379006" y="2032181"/>
                <a:ext cx="94955" cy="9495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3094" extrusionOk="0">
                    <a:moveTo>
                      <a:pt x="1553" y="0"/>
                    </a:moveTo>
                    <a:lnTo>
                      <a:pt x="1553" y="0"/>
                    </a:lnTo>
                    <a:cubicBezTo>
                      <a:pt x="1541" y="1541"/>
                      <a:pt x="0" y="1541"/>
                      <a:pt x="0" y="1541"/>
                    </a:cubicBezTo>
                    <a:cubicBezTo>
                      <a:pt x="1363" y="1541"/>
                      <a:pt x="1521" y="2737"/>
                      <a:pt x="1531" y="3029"/>
                    </a:cubicBezTo>
                    <a:lnTo>
                      <a:pt x="1531" y="3029"/>
                    </a:lnTo>
                    <a:cubicBezTo>
                      <a:pt x="1583" y="1563"/>
                      <a:pt x="3049" y="1552"/>
                      <a:pt x="3093" y="1552"/>
                    </a:cubicBezTo>
                    <a:cubicBezTo>
                      <a:pt x="3093" y="1552"/>
                      <a:pt x="3094" y="1552"/>
                      <a:pt x="3094" y="1552"/>
                    </a:cubicBezTo>
                    <a:cubicBezTo>
                      <a:pt x="1545" y="1541"/>
                      <a:pt x="1553" y="8"/>
                      <a:pt x="1553" y="0"/>
                    </a:cubicBezTo>
                    <a:close/>
                    <a:moveTo>
                      <a:pt x="1531" y="3029"/>
                    </a:moveTo>
                    <a:lnTo>
                      <a:pt x="1531" y="3029"/>
                    </a:lnTo>
                    <a:cubicBezTo>
                      <a:pt x="1530" y="3050"/>
                      <a:pt x="1530" y="3072"/>
                      <a:pt x="1530" y="3093"/>
                    </a:cubicBezTo>
                    <a:cubicBezTo>
                      <a:pt x="1531" y="3093"/>
                      <a:pt x="1533" y="3070"/>
                      <a:pt x="1531" y="30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76"/>
              <p:cNvSpPr/>
              <p:nvPr/>
            </p:nvSpPr>
            <p:spPr>
              <a:xfrm>
                <a:off x="2790499" y="1977390"/>
                <a:ext cx="94617" cy="9495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3094" extrusionOk="0">
                    <a:moveTo>
                      <a:pt x="1542" y="0"/>
                    </a:moveTo>
                    <a:cubicBezTo>
                      <a:pt x="1542" y="1553"/>
                      <a:pt x="1" y="1553"/>
                      <a:pt x="1" y="1553"/>
                    </a:cubicBezTo>
                    <a:cubicBezTo>
                      <a:pt x="1542" y="1553"/>
                      <a:pt x="1542" y="3082"/>
                      <a:pt x="1542" y="3093"/>
                    </a:cubicBezTo>
                    <a:cubicBezTo>
                      <a:pt x="1542" y="1553"/>
                      <a:pt x="3083" y="1553"/>
                      <a:pt x="3083" y="1553"/>
                    </a:cubicBezTo>
                    <a:cubicBezTo>
                      <a:pt x="1542" y="1553"/>
                      <a:pt x="1542" y="0"/>
                      <a:pt x="15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76"/>
              <p:cNvSpPr/>
              <p:nvPr/>
            </p:nvSpPr>
            <p:spPr>
              <a:xfrm>
                <a:off x="1951435" y="1391527"/>
                <a:ext cx="94617" cy="9495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3094" extrusionOk="0">
                    <a:moveTo>
                      <a:pt x="1541" y="1"/>
                    </a:moveTo>
                    <a:cubicBezTo>
                      <a:pt x="1541" y="1542"/>
                      <a:pt x="0" y="1542"/>
                      <a:pt x="0" y="1542"/>
                    </a:cubicBezTo>
                    <a:cubicBezTo>
                      <a:pt x="1541" y="1542"/>
                      <a:pt x="1541" y="3094"/>
                      <a:pt x="1541" y="3094"/>
                    </a:cubicBezTo>
                    <a:cubicBezTo>
                      <a:pt x="1541" y="1542"/>
                      <a:pt x="3082" y="1542"/>
                      <a:pt x="3082" y="1542"/>
                    </a:cubicBezTo>
                    <a:cubicBezTo>
                      <a:pt x="1541" y="1542"/>
                      <a:pt x="1541" y="1"/>
                      <a:pt x="15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76"/>
              <p:cNvSpPr/>
              <p:nvPr/>
            </p:nvSpPr>
            <p:spPr>
              <a:xfrm>
                <a:off x="426675" y="2437587"/>
                <a:ext cx="94617" cy="94617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3083" extrusionOk="0">
                    <a:moveTo>
                      <a:pt x="1541" y="0"/>
                    </a:moveTo>
                    <a:cubicBezTo>
                      <a:pt x="1541" y="1541"/>
                      <a:pt x="0" y="1541"/>
                      <a:pt x="0" y="1541"/>
                    </a:cubicBezTo>
                    <a:cubicBezTo>
                      <a:pt x="1541" y="1541"/>
                      <a:pt x="1541" y="3082"/>
                      <a:pt x="1541" y="3082"/>
                    </a:cubicBezTo>
                    <a:cubicBezTo>
                      <a:pt x="1541" y="1541"/>
                      <a:pt x="3082" y="1541"/>
                      <a:pt x="3082" y="1541"/>
                    </a:cubicBezTo>
                    <a:cubicBezTo>
                      <a:pt x="1541" y="1541"/>
                      <a:pt x="1541" y="0"/>
                      <a:pt x="15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76"/>
              <p:cNvSpPr/>
              <p:nvPr/>
            </p:nvSpPr>
            <p:spPr>
              <a:xfrm>
                <a:off x="521291" y="1240524"/>
                <a:ext cx="94617" cy="9495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3094" extrusionOk="0">
                    <a:moveTo>
                      <a:pt x="1541" y="0"/>
                    </a:moveTo>
                    <a:cubicBezTo>
                      <a:pt x="1541" y="1541"/>
                      <a:pt x="0" y="1541"/>
                      <a:pt x="0" y="1541"/>
                    </a:cubicBezTo>
                    <a:cubicBezTo>
                      <a:pt x="1541" y="1541"/>
                      <a:pt x="1541" y="3093"/>
                      <a:pt x="1541" y="3093"/>
                    </a:cubicBezTo>
                    <a:cubicBezTo>
                      <a:pt x="1541" y="1541"/>
                      <a:pt x="3082" y="1541"/>
                      <a:pt x="3082" y="1541"/>
                    </a:cubicBezTo>
                    <a:cubicBezTo>
                      <a:pt x="1541" y="1541"/>
                      <a:pt x="1541" y="0"/>
                      <a:pt x="15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76"/>
              <p:cNvSpPr/>
              <p:nvPr/>
            </p:nvSpPr>
            <p:spPr>
              <a:xfrm>
                <a:off x="6426954" y="509207"/>
                <a:ext cx="94986" cy="94617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3083" extrusionOk="0">
                    <a:moveTo>
                      <a:pt x="1553" y="1"/>
                    </a:moveTo>
                    <a:cubicBezTo>
                      <a:pt x="1553" y="1542"/>
                      <a:pt x="1" y="1542"/>
                      <a:pt x="1" y="1542"/>
                    </a:cubicBezTo>
                    <a:cubicBezTo>
                      <a:pt x="1553" y="1542"/>
                      <a:pt x="1553" y="3082"/>
                      <a:pt x="1553" y="3082"/>
                    </a:cubicBezTo>
                    <a:cubicBezTo>
                      <a:pt x="1553" y="1542"/>
                      <a:pt x="3094" y="1542"/>
                      <a:pt x="3094" y="1542"/>
                    </a:cubicBezTo>
                    <a:cubicBezTo>
                      <a:pt x="1553" y="1542"/>
                      <a:pt x="1553" y="1"/>
                      <a:pt x="15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76"/>
              <p:cNvSpPr/>
              <p:nvPr/>
            </p:nvSpPr>
            <p:spPr>
              <a:xfrm>
                <a:off x="7008848" y="1192340"/>
                <a:ext cx="191291" cy="191321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6234" extrusionOk="0">
                    <a:moveTo>
                      <a:pt x="3117" y="1"/>
                    </a:moveTo>
                    <a:cubicBezTo>
                      <a:pt x="3117" y="3117"/>
                      <a:pt x="1" y="3117"/>
                      <a:pt x="1" y="3117"/>
                    </a:cubicBezTo>
                    <a:cubicBezTo>
                      <a:pt x="3117" y="3117"/>
                      <a:pt x="3117" y="6233"/>
                      <a:pt x="3117" y="6233"/>
                    </a:cubicBezTo>
                    <a:cubicBezTo>
                      <a:pt x="3117" y="3117"/>
                      <a:pt x="6233" y="3117"/>
                      <a:pt x="6233" y="3117"/>
                    </a:cubicBezTo>
                    <a:cubicBezTo>
                      <a:pt x="3117" y="3117"/>
                      <a:pt x="3117" y="1"/>
                      <a:pt x="3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76"/>
              <p:cNvSpPr/>
              <p:nvPr/>
            </p:nvSpPr>
            <p:spPr>
              <a:xfrm>
                <a:off x="8273059" y="1786100"/>
                <a:ext cx="191291" cy="191291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6233" extrusionOk="0">
                    <a:moveTo>
                      <a:pt x="3117" y="0"/>
                    </a:moveTo>
                    <a:cubicBezTo>
                      <a:pt x="3117" y="3117"/>
                      <a:pt x="1" y="3117"/>
                      <a:pt x="1" y="3117"/>
                    </a:cubicBezTo>
                    <a:cubicBezTo>
                      <a:pt x="3117" y="3117"/>
                      <a:pt x="3117" y="6233"/>
                      <a:pt x="3117" y="6233"/>
                    </a:cubicBezTo>
                    <a:cubicBezTo>
                      <a:pt x="3117" y="3117"/>
                      <a:pt x="6233" y="3117"/>
                      <a:pt x="6233" y="3117"/>
                    </a:cubicBezTo>
                    <a:cubicBezTo>
                      <a:pt x="3117" y="3117"/>
                      <a:pt x="3117" y="0"/>
                      <a:pt x="31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76"/>
              <p:cNvSpPr/>
              <p:nvPr/>
            </p:nvSpPr>
            <p:spPr>
              <a:xfrm>
                <a:off x="1463863" y="2174803"/>
                <a:ext cx="191291" cy="191321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6234" extrusionOk="0">
                    <a:moveTo>
                      <a:pt x="3139" y="1"/>
                    </a:moveTo>
                    <a:cubicBezTo>
                      <a:pt x="3117" y="3094"/>
                      <a:pt x="46" y="3106"/>
                      <a:pt x="1" y="3106"/>
                    </a:cubicBezTo>
                    <a:cubicBezTo>
                      <a:pt x="0" y="3106"/>
                      <a:pt x="0" y="3106"/>
                      <a:pt x="0" y="3106"/>
                    </a:cubicBezTo>
                    <a:lnTo>
                      <a:pt x="0" y="3106"/>
                    </a:lnTo>
                    <a:cubicBezTo>
                      <a:pt x="3116" y="3117"/>
                      <a:pt x="3093" y="6233"/>
                      <a:pt x="3093" y="6233"/>
                    </a:cubicBezTo>
                    <a:cubicBezTo>
                      <a:pt x="3116" y="3162"/>
                      <a:pt x="6143" y="3140"/>
                      <a:pt x="6231" y="3140"/>
                    </a:cubicBezTo>
                    <a:cubicBezTo>
                      <a:pt x="6232" y="3140"/>
                      <a:pt x="6233" y="3140"/>
                      <a:pt x="6233" y="3140"/>
                    </a:cubicBezTo>
                    <a:cubicBezTo>
                      <a:pt x="3120" y="3117"/>
                      <a:pt x="3139" y="8"/>
                      <a:pt x="31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76"/>
              <p:cNvSpPr/>
              <p:nvPr/>
            </p:nvSpPr>
            <p:spPr>
              <a:xfrm>
                <a:off x="995355" y="593104"/>
                <a:ext cx="191321" cy="191291"/>
              </a:xfrm>
              <a:custGeom>
                <a:avLst/>
                <a:gdLst/>
                <a:ahLst/>
                <a:cxnLst/>
                <a:rect l="l" t="t" r="r" b="b"/>
                <a:pathLst>
                  <a:path w="6234" h="6233" extrusionOk="0">
                    <a:moveTo>
                      <a:pt x="3117" y="1"/>
                    </a:moveTo>
                    <a:cubicBezTo>
                      <a:pt x="3117" y="3117"/>
                      <a:pt x="1" y="3117"/>
                      <a:pt x="1" y="3117"/>
                    </a:cubicBezTo>
                    <a:cubicBezTo>
                      <a:pt x="3117" y="3117"/>
                      <a:pt x="3117" y="6233"/>
                      <a:pt x="3117" y="6233"/>
                    </a:cubicBezTo>
                    <a:cubicBezTo>
                      <a:pt x="3117" y="3117"/>
                      <a:pt x="6233" y="3117"/>
                      <a:pt x="6233" y="3117"/>
                    </a:cubicBezTo>
                    <a:cubicBezTo>
                      <a:pt x="3117" y="3117"/>
                      <a:pt x="3117" y="1"/>
                      <a:pt x="31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76"/>
              <p:cNvSpPr/>
              <p:nvPr/>
            </p:nvSpPr>
            <p:spPr>
              <a:xfrm>
                <a:off x="7503637" y="827235"/>
                <a:ext cx="191321" cy="191291"/>
              </a:xfrm>
              <a:custGeom>
                <a:avLst/>
                <a:gdLst/>
                <a:ahLst/>
                <a:cxnLst/>
                <a:rect l="l" t="t" r="r" b="b"/>
                <a:pathLst>
                  <a:path w="6234" h="6233" extrusionOk="0">
                    <a:moveTo>
                      <a:pt x="3117" y="0"/>
                    </a:moveTo>
                    <a:cubicBezTo>
                      <a:pt x="3117" y="3116"/>
                      <a:pt x="1" y="3116"/>
                      <a:pt x="1" y="3116"/>
                    </a:cubicBezTo>
                    <a:cubicBezTo>
                      <a:pt x="3117" y="3116"/>
                      <a:pt x="3117" y="6232"/>
                      <a:pt x="3117" y="6232"/>
                    </a:cubicBezTo>
                    <a:cubicBezTo>
                      <a:pt x="3117" y="3116"/>
                      <a:pt x="6233" y="3116"/>
                      <a:pt x="6233" y="3116"/>
                    </a:cubicBezTo>
                    <a:cubicBezTo>
                      <a:pt x="3117" y="3116"/>
                      <a:pt x="3117" y="0"/>
                      <a:pt x="31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76"/>
              <p:cNvSpPr/>
              <p:nvPr/>
            </p:nvSpPr>
            <p:spPr>
              <a:xfrm>
                <a:off x="8130653" y="285328"/>
                <a:ext cx="191291" cy="190953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6222" extrusionOk="0">
                    <a:moveTo>
                      <a:pt x="3116" y="0"/>
                    </a:moveTo>
                    <a:cubicBezTo>
                      <a:pt x="3116" y="3117"/>
                      <a:pt x="0" y="3117"/>
                      <a:pt x="0" y="3117"/>
                    </a:cubicBezTo>
                    <a:cubicBezTo>
                      <a:pt x="3116" y="3117"/>
                      <a:pt x="3116" y="6221"/>
                      <a:pt x="3116" y="6221"/>
                    </a:cubicBezTo>
                    <a:cubicBezTo>
                      <a:pt x="3116" y="3117"/>
                      <a:pt x="6233" y="3117"/>
                      <a:pt x="6233" y="3117"/>
                    </a:cubicBezTo>
                    <a:cubicBezTo>
                      <a:pt x="3116" y="3117"/>
                      <a:pt x="3116" y="0"/>
                      <a:pt x="31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76"/>
              <p:cNvSpPr/>
              <p:nvPr/>
            </p:nvSpPr>
            <p:spPr>
              <a:xfrm>
                <a:off x="8464349" y="910361"/>
                <a:ext cx="191321" cy="190953"/>
              </a:xfrm>
              <a:custGeom>
                <a:avLst/>
                <a:gdLst/>
                <a:ahLst/>
                <a:cxnLst/>
                <a:rect l="l" t="t" r="r" b="b"/>
                <a:pathLst>
                  <a:path w="6234" h="6222" extrusionOk="0">
                    <a:moveTo>
                      <a:pt x="3117" y="0"/>
                    </a:moveTo>
                    <a:cubicBezTo>
                      <a:pt x="3117" y="3117"/>
                      <a:pt x="1" y="3117"/>
                      <a:pt x="1" y="3117"/>
                    </a:cubicBezTo>
                    <a:cubicBezTo>
                      <a:pt x="3117" y="3117"/>
                      <a:pt x="3117" y="6221"/>
                      <a:pt x="3117" y="6221"/>
                    </a:cubicBezTo>
                    <a:cubicBezTo>
                      <a:pt x="3117" y="3117"/>
                      <a:pt x="6233" y="3117"/>
                      <a:pt x="6233" y="3117"/>
                    </a:cubicBezTo>
                    <a:cubicBezTo>
                      <a:pt x="3117" y="3117"/>
                      <a:pt x="3117" y="0"/>
                      <a:pt x="3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2" name="Google Shape;752;p76"/>
            <p:cNvSpPr/>
            <p:nvPr/>
          </p:nvSpPr>
          <p:spPr>
            <a:xfrm>
              <a:off x="2925285" y="294252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1"/>
                  </a:moveTo>
                  <a:cubicBezTo>
                    <a:pt x="1541" y="1542"/>
                    <a:pt x="0" y="1542"/>
                    <a:pt x="0" y="1542"/>
                  </a:cubicBezTo>
                  <a:cubicBezTo>
                    <a:pt x="1541" y="1542"/>
                    <a:pt x="1541" y="3094"/>
                    <a:pt x="1541" y="3094"/>
                  </a:cubicBezTo>
                  <a:cubicBezTo>
                    <a:pt x="1541" y="1542"/>
                    <a:pt x="3082" y="1542"/>
                    <a:pt x="3082" y="1542"/>
                  </a:cubicBezTo>
                  <a:cubicBezTo>
                    <a:pt x="1541" y="1542"/>
                    <a:pt x="1541" y="1"/>
                    <a:pt x="1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3" name="Google Shape;753;p76"/>
          <p:cNvSpPr/>
          <p:nvPr/>
        </p:nvSpPr>
        <p:spPr>
          <a:xfrm>
            <a:off x="6140963" y="2850162"/>
            <a:ext cx="571018" cy="511572"/>
          </a:xfrm>
          <a:custGeom>
            <a:avLst/>
            <a:gdLst/>
            <a:ahLst/>
            <a:cxnLst/>
            <a:rect l="l" t="t" r="r" b="b"/>
            <a:pathLst>
              <a:path w="18606" h="16669" extrusionOk="0">
                <a:moveTo>
                  <a:pt x="5756" y="1"/>
                </a:moveTo>
                <a:cubicBezTo>
                  <a:pt x="5578" y="1"/>
                  <a:pt x="5398" y="21"/>
                  <a:pt x="5221" y="64"/>
                </a:cubicBezTo>
                <a:lnTo>
                  <a:pt x="8636" y="6193"/>
                </a:lnTo>
                <a:lnTo>
                  <a:pt x="8521" y="6227"/>
                </a:lnTo>
                <a:cubicBezTo>
                  <a:pt x="6555" y="6802"/>
                  <a:pt x="3197" y="8585"/>
                  <a:pt x="3197" y="8585"/>
                </a:cubicBezTo>
                <a:lnTo>
                  <a:pt x="1484" y="7251"/>
                </a:lnTo>
                <a:lnTo>
                  <a:pt x="1" y="7688"/>
                </a:lnTo>
                <a:lnTo>
                  <a:pt x="1357" y="9999"/>
                </a:lnTo>
                <a:lnTo>
                  <a:pt x="1461" y="12678"/>
                </a:lnTo>
                <a:lnTo>
                  <a:pt x="2944" y="12253"/>
                </a:lnTo>
                <a:lnTo>
                  <a:pt x="3669" y="10206"/>
                </a:lnTo>
                <a:cubicBezTo>
                  <a:pt x="3669" y="10206"/>
                  <a:pt x="7452" y="9907"/>
                  <a:pt x="9418" y="9332"/>
                </a:cubicBezTo>
                <a:lnTo>
                  <a:pt x="9533" y="9286"/>
                </a:lnTo>
                <a:lnTo>
                  <a:pt x="9533" y="9286"/>
                </a:lnTo>
                <a:lnTo>
                  <a:pt x="8717" y="16668"/>
                </a:lnTo>
                <a:lnTo>
                  <a:pt x="9959" y="16300"/>
                </a:lnTo>
                <a:cubicBezTo>
                  <a:pt x="10752" y="16024"/>
                  <a:pt x="11339" y="15335"/>
                  <a:pt x="11477" y="14507"/>
                </a:cubicBezTo>
                <a:cubicBezTo>
                  <a:pt x="11660" y="13460"/>
                  <a:pt x="12603" y="10022"/>
                  <a:pt x="13098" y="8251"/>
                </a:cubicBezTo>
                <a:lnTo>
                  <a:pt x="15927" y="7423"/>
                </a:lnTo>
                <a:cubicBezTo>
                  <a:pt x="15927" y="7423"/>
                  <a:pt x="18606" y="6411"/>
                  <a:pt x="18215" y="5077"/>
                </a:cubicBezTo>
                <a:cubicBezTo>
                  <a:pt x="18007" y="4368"/>
                  <a:pt x="17118" y="4202"/>
                  <a:pt x="16332" y="4202"/>
                </a:cubicBezTo>
                <a:cubicBezTo>
                  <a:pt x="15641" y="4202"/>
                  <a:pt x="15030" y="4330"/>
                  <a:pt x="15030" y="4330"/>
                </a:cubicBezTo>
                <a:lnTo>
                  <a:pt x="12189" y="5158"/>
                </a:lnTo>
                <a:cubicBezTo>
                  <a:pt x="10821" y="3928"/>
                  <a:pt x="8176" y="1536"/>
                  <a:pt x="7463" y="765"/>
                </a:cubicBezTo>
                <a:cubicBezTo>
                  <a:pt x="7022" y="270"/>
                  <a:pt x="6398" y="1"/>
                  <a:pt x="57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76"/>
          <p:cNvSpPr/>
          <p:nvPr/>
        </p:nvSpPr>
        <p:spPr>
          <a:xfrm>
            <a:off x="779624" y="1446120"/>
            <a:ext cx="608874" cy="586051"/>
          </a:xfrm>
          <a:custGeom>
            <a:avLst/>
            <a:gdLst/>
            <a:ahLst/>
            <a:cxnLst/>
            <a:rect l="l" t="t" r="r" b="b"/>
            <a:pathLst>
              <a:path w="36602" h="35230" extrusionOk="0">
                <a:moveTo>
                  <a:pt x="27175" y="20664"/>
                </a:moveTo>
                <a:cubicBezTo>
                  <a:pt x="27182" y="20664"/>
                  <a:pt x="27189" y="20664"/>
                  <a:pt x="27195" y="20664"/>
                </a:cubicBezTo>
                <a:cubicBezTo>
                  <a:pt x="27977" y="20664"/>
                  <a:pt x="28380" y="21619"/>
                  <a:pt x="27816" y="22171"/>
                </a:cubicBezTo>
                <a:cubicBezTo>
                  <a:pt x="27638" y="22349"/>
                  <a:pt x="27418" y="22429"/>
                  <a:pt x="27201" y="22429"/>
                </a:cubicBezTo>
                <a:cubicBezTo>
                  <a:pt x="26747" y="22429"/>
                  <a:pt x="26310" y="22079"/>
                  <a:pt x="26310" y="21550"/>
                </a:cubicBezTo>
                <a:cubicBezTo>
                  <a:pt x="26310" y="21062"/>
                  <a:pt x="26690" y="20664"/>
                  <a:pt x="27175" y="20664"/>
                </a:cubicBezTo>
                <a:close/>
                <a:moveTo>
                  <a:pt x="22416" y="22074"/>
                </a:moveTo>
                <a:cubicBezTo>
                  <a:pt x="23188" y="22074"/>
                  <a:pt x="23930" y="22671"/>
                  <a:pt x="23930" y="23574"/>
                </a:cubicBezTo>
                <a:cubicBezTo>
                  <a:pt x="23930" y="24413"/>
                  <a:pt x="23251" y="25080"/>
                  <a:pt x="22423" y="25080"/>
                </a:cubicBezTo>
                <a:cubicBezTo>
                  <a:pt x="21090" y="25080"/>
                  <a:pt x="20411" y="23459"/>
                  <a:pt x="21366" y="22516"/>
                </a:cubicBezTo>
                <a:cubicBezTo>
                  <a:pt x="21671" y="22211"/>
                  <a:pt x="22047" y="22074"/>
                  <a:pt x="22416" y="22074"/>
                </a:cubicBezTo>
                <a:close/>
                <a:moveTo>
                  <a:pt x="28727" y="24723"/>
                </a:moveTo>
                <a:cubicBezTo>
                  <a:pt x="29931" y="24723"/>
                  <a:pt x="31082" y="25654"/>
                  <a:pt x="31082" y="27069"/>
                </a:cubicBezTo>
                <a:cubicBezTo>
                  <a:pt x="31082" y="28357"/>
                  <a:pt x="30036" y="29404"/>
                  <a:pt x="28748" y="29415"/>
                </a:cubicBezTo>
                <a:cubicBezTo>
                  <a:pt x="26655" y="29415"/>
                  <a:pt x="25609" y="26885"/>
                  <a:pt x="27081" y="25414"/>
                </a:cubicBezTo>
                <a:cubicBezTo>
                  <a:pt x="27561" y="24937"/>
                  <a:pt x="28150" y="24723"/>
                  <a:pt x="28727" y="24723"/>
                </a:cubicBezTo>
                <a:close/>
                <a:moveTo>
                  <a:pt x="18985" y="1"/>
                </a:moveTo>
                <a:cubicBezTo>
                  <a:pt x="11856" y="12"/>
                  <a:pt x="5439" y="4301"/>
                  <a:pt x="2714" y="10879"/>
                </a:cubicBezTo>
                <a:cubicBezTo>
                  <a:pt x="0" y="17456"/>
                  <a:pt x="1507" y="25034"/>
                  <a:pt x="6543" y="30071"/>
                </a:cubicBezTo>
                <a:cubicBezTo>
                  <a:pt x="9912" y="33440"/>
                  <a:pt x="14418" y="35229"/>
                  <a:pt x="19001" y="35229"/>
                </a:cubicBezTo>
                <a:cubicBezTo>
                  <a:pt x="21270" y="35229"/>
                  <a:pt x="23557" y="34791"/>
                  <a:pt x="25735" y="33888"/>
                </a:cubicBezTo>
                <a:cubicBezTo>
                  <a:pt x="32313" y="31163"/>
                  <a:pt x="36602" y="24735"/>
                  <a:pt x="36602" y="17617"/>
                </a:cubicBezTo>
                <a:cubicBezTo>
                  <a:pt x="36602" y="7889"/>
                  <a:pt x="28713" y="1"/>
                  <a:pt x="189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black and blue logo&#10;&#10;Description automatically generated">
            <a:extLst>
              <a:ext uri="{FF2B5EF4-FFF2-40B4-BE49-F238E27FC236}">
                <a16:creationId xmlns:a16="http://schemas.microsoft.com/office/drawing/2014/main" id="{8816F0D9-F31A-139A-E851-C2CDE3225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472" y="155822"/>
            <a:ext cx="2526888" cy="849034"/>
          </a:xfrm>
          <a:prstGeom prst="rect">
            <a:avLst/>
          </a:prstGeom>
        </p:spPr>
      </p:pic>
      <p:pic>
        <p:nvPicPr>
          <p:cNvPr id="5" name="Picture 4" descr="A blue logo with a person on a horse&#10;&#10;Description automatically generated">
            <a:extLst>
              <a:ext uri="{FF2B5EF4-FFF2-40B4-BE49-F238E27FC236}">
                <a16:creationId xmlns:a16="http://schemas.microsoft.com/office/drawing/2014/main" id="{4B94777B-5920-96C4-F1F3-360758455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7" y="45943"/>
            <a:ext cx="1049936" cy="1049936"/>
          </a:xfrm>
          <a:prstGeom prst="rect">
            <a:avLst/>
          </a:prstGeom>
        </p:spPr>
      </p:pic>
      <p:pic>
        <p:nvPicPr>
          <p:cNvPr id="7" name="Picture 6" descr="A logo with a sun&#10;&#10;Description automatically generated">
            <a:extLst>
              <a:ext uri="{FF2B5EF4-FFF2-40B4-BE49-F238E27FC236}">
                <a16:creationId xmlns:a16="http://schemas.microsoft.com/office/drawing/2014/main" id="{F073CEFE-1A0B-6576-2CC0-AEE2BEBCA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417" y="1112"/>
            <a:ext cx="1130000" cy="1130000"/>
          </a:xfrm>
          <a:prstGeom prst="rect">
            <a:avLst/>
          </a:prstGeom>
        </p:spPr>
      </p:pic>
      <p:sp>
        <p:nvSpPr>
          <p:cNvPr id="8" name="Google Shape;391;p76">
            <a:extLst>
              <a:ext uri="{FF2B5EF4-FFF2-40B4-BE49-F238E27FC236}">
                <a16:creationId xmlns:a16="http://schemas.microsoft.com/office/drawing/2014/main" id="{81D02E6A-8E95-7BF8-B363-9727D94E3C78}"/>
              </a:ext>
            </a:extLst>
          </p:cNvPr>
          <p:cNvSpPr txBox="1">
            <a:spLocks/>
          </p:cNvSpPr>
          <p:nvPr/>
        </p:nvSpPr>
        <p:spPr>
          <a:xfrm rot="954">
            <a:off x="2838145" y="-126659"/>
            <a:ext cx="3110284" cy="73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nsita ExtraBold"/>
              <a:buNone/>
              <a:defRPr sz="5500" b="0" i="0" u="none" strike="noStrike" cap="none">
                <a:solidFill>
                  <a:schemeClr val="accent2"/>
                </a:solidFill>
                <a:latin typeface="Sansita ExtraBold"/>
                <a:ea typeface="Sansita ExtraBold"/>
                <a:cs typeface="Sansita ExtraBold"/>
                <a:sym typeface="Sansita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#ErasmusDays</a:t>
            </a:r>
          </a:p>
        </p:txBody>
      </p:sp>
      <p:sp>
        <p:nvSpPr>
          <p:cNvPr id="2" name="Google Shape;392;p76">
            <a:extLst>
              <a:ext uri="{FF2B5EF4-FFF2-40B4-BE49-F238E27FC236}">
                <a16:creationId xmlns:a16="http://schemas.microsoft.com/office/drawing/2014/main" id="{4117B23E-C5E1-27A8-0F7B-68B8B05626EE}"/>
              </a:ext>
            </a:extLst>
          </p:cNvPr>
          <p:cNvSpPr txBox="1">
            <a:spLocks/>
          </p:cNvSpPr>
          <p:nvPr/>
        </p:nvSpPr>
        <p:spPr>
          <a:xfrm rot="1312">
            <a:off x="2669644" y="2467161"/>
            <a:ext cx="3603594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16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indent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E6CABFA-EDA6-4FD8-BD41-36281B8B2177}"/>
              </a:ext>
            </a:extLst>
          </p:cNvPr>
          <p:cNvSpPr txBox="1"/>
          <p:nvPr/>
        </p:nvSpPr>
        <p:spPr>
          <a:xfrm>
            <a:off x="228600" y="47538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</a:rPr>
              <a:t>…</a:t>
            </a:r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BEC80C0B-33CD-6249-2AA7-9FA34B84F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152400"/>
            <a:ext cx="7953375" cy="940550"/>
          </a:xfrm>
        </p:spPr>
        <p:txBody>
          <a:bodyPr/>
          <a:lstStyle/>
          <a:p>
            <a:pPr algn="l"/>
            <a:r>
              <a:rPr lang="en-US" b="1" dirty="0"/>
              <a:t>DEĞİŞİME GİDEN/GELEN ÖĞRENCİ SAYILARI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7D9D47-55D7-846B-70D8-EC831913E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62384"/>
              </p:ext>
            </p:extLst>
          </p:nvPr>
        </p:nvGraphicFramePr>
        <p:xfrm>
          <a:off x="206298" y="808310"/>
          <a:ext cx="8789019" cy="411343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55573">
                  <a:extLst>
                    <a:ext uri="{9D8B030D-6E8A-4147-A177-3AD203B41FA5}">
                      <a16:colId xmlns:a16="http://schemas.microsoft.com/office/drawing/2014/main" val="2882317674"/>
                    </a:ext>
                  </a:extLst>
                </a:gridCol>
                <a:gridCol w="3415165">
                  <a:extLst>
                    <a:ext uri="{9D8B030D-6E8A-4147-A177-3AD203B41FA5}">
                      <a16:colId xmlns:a16="http://schemas.microsoft.com/office/drawing/2014/main" val="3562843332"/>
                    </a:ext>
                  </a:extLst>
                </a:gridCol>
                <a:gridCol w="1607135">
                  <a:extLst>
                    <a:ext uri="{9D8B030D-6E8A-4147-A177-3AD203B41FA5}">
                      <a16:colId xmlns:a16="http://schemas.microsoft.com/office/drawing/2014/main" val="2145925938"/>
                    </a:ext>
                  </a:extLst>
                </a:gridCol>
                <a:gridCol w="1255573">
                  <a:extLst>
                    <a:ext uri="{9D8B030D-6E8A-4147-A177-3AD203B41FA5}">
                      <a16:colId xmlns:a16="http://schemas.microsoft.com/office/drawing/2014/main" val="3334111943"/>
                    </a:ext>
                  </a:extLst>
                </a:gridCol>
                <a:gridCol w="1255573">
                  <a:extLst>
                    <a:ext uri="{9D8B030D-6E8A-4147-A177-3AD203B41FA5}">
                      <a16:colId xmlns:a16="http://schemas.microsoft.com/office/drawing/2014/main" val="3175986393"/>
                    </a:ext>
                  </a:extLst>
                </a:gridCol>
              </a:tblGrid>
              <a:tr h="84547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1">
                          <a:effectLst/>
                        </a:rPr>
                        <a:t>Öğretim Yılı</a:t>
                      </a:r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1">
                          <a:effectLst/>
                        </a:rPr>
                        <a:t>Üniversite</a:t>
                      </a:r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1">
                          <a:effectLst/>
                        </a:rPr>
                        <a:t>Ülke</a:t>
                      </a:r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1">
                          <a:effectLst/>
                        </a:rPr>
                        <a:t>Gönderilen /</a:t>
                      </a:r>
                      <a:br>
                        <a:rPr lang="en-US" sz="1200" b="1">
                          <a:effectLst/>
                        </a:rPr>
                      </a:br>
                      <a:r>
                        <a:rPr lang="en-US" sz="1200" b="1">
                          <a:effectLst/>
                        </a:rPr>
                        <a:t>Gönderilecek</a:t>
                      </a:r>
                      <a:br>
                        <a:rPr lang="en-US" sz="1200" b="1">
                          <a:effectLst/>
                        </a:rPr>
                      </a:br>
                      <a:r>
                        <a:rPr lang="en-US" sz="1200" b="1">
                          <a:effectLst/>
                        </a:rPr>
                        <a:t>Öğrenci</a:t>
                      </a:r>
                      <a:br>
                        <a:rPr lang="en-US" sz="1200" b="1">
                          <a:effectLst/>
                        </a:rPr>
                      </a:br>
                      <a:r>
                        <a:rPr lang="en-US" sz="1200" b="1">
                          <a:effectLst/>
                        </a:rPr>
                        <a:t>Sayısı</a:t>
                      </a:r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1">
                          <a:effectLst/>
                        </a:rPr>
                        <a:t>Gelen /</a:t>
                      </a:r>
                      <a:br>
                        <a:rPr lang="en-US" sz="1200" b="1">
                          <a:effectLst/>
                        </a:rPr>
                      </a:br>
                      <a:r>
                        <a:rPr lang="en-US" sz="1200" b="1">
                          <a:effectLst/>
                        </a:rPr>
                        <a:t>Gelecek</a:t>
                      </a:r>
                      <a:br>
                        <a:rPr lang="en-US" sz="1200" b="1">
                          <a:effectLst/>
                        </a:rPr>
                      </a:br>
                      <a:r>
                        <a:rPr lang="en-US" sz="1200" b="1">
                          <a:effectLst/>
                        </a:rPr>
                        <a:t>Öğrenci</a:t>
                      </a:r>
                      <a:br>
                        <a:rPr lang="en-US" sz="1200" b="1">
                          <a:effectLst/>
                        </a:rPr>
                      </a:br>
                      <a:r>
                        <a:rPr lang="en-US" sz="1200" b="1">
                          <a:effectLst/>
                        </a:rPr>
                        <a:t>Sayısı</a:t>
                      </a:r>
                      <a:endParaRPr lang="en-US" sz="12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extLst>
                  <a:ext uri="{0D108BD9-81ED-4DB2-BD59-A6C34878D82A}">
                    <a16:rowId xmlns:a16="http://schemas.microsoft.com/office/drawing/2014/main" val="1400793351"/>
                  </a:ext>
                </a:extLst>
              </a:tr>
              <a:tr h="281826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2025-2026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Universita di Bologna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İtalya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US" sz="1200">
                        <a:effectLst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2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extLst>
                  <a:ext uri="{0D108BD9-81ED-4DB2-BD59-A6C34878D82A}">
                    <a16:rowId xmlns:a16="http://schemas.microsoft.com/office/drawing/2014/main" val="977769382"/>
                  </a:ext>
                </a:extLst>
              </a:tr>
              <a:tr h="281826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US" sz="1200">
                        <a:effectLst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University American College Skopje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Kuzey Makedonya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2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US" sz="1200">
                        <a:effectLst/>
                      </a:endParaRPr>
                    </a:p>
                  </a:txBody>
                  <a:tcPr marL="13073" marR="13073" marT="0" marB="0" anchor="b"/>
                </a:tc>
                <a:extLst>
                  <a:ext uri="{0D108BD9-81ED-4DB2-BD59-A6C34878D82A}">
                    <a16:rowId xmlns:a16="http://schemas.microsoft.com/office/drawing/2014/main" val="3620985953"/>
                  </a:ext>
                </a:extLst>
              </a:tr>
              <a:tr h="140914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US" sz="1200">
                        <a:effectLst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Hochschule Heilbronn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Almanya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3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US" sz="1200">
                        <a:effectLst/>
                      </a:endParaRPr>
                    </a:p>
                  </a:txBody>
                  <a:tcPr marL="13073" marR="13073" marT="0" marB="0" anchor="b"/>
                </a:tc>
                <a:extLst>
                  <a:ext uri="{0D108BD9-81ED-4DB2-BD59-A6C34878D82A}">
                    <a16:rowId xmlns:a16="http://schemas.microsoft.com/office/drawing/2014/main" val="4217885521"/>
                  </a:ext>
                </a:extLst>
              </a:tr>
              <a:tr h="140914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US" sz="1200">
                        <a:effectLst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Universitat Konstanz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Almanya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2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1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extLst>
                  <a:ext uri="{0D108BD9-81ED-4DB2-BD59-A6C34878D82A}">
                    <a16:rowId xmlns:a16="http://schemas.microsoft.com/office/drawing/2014/main" val="4044627616"/>
                  </a:ext>
                </a:extLst>
              </a:tr>
              <a:tr h="281826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US" sz="1200">
                        <a:effectLst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Albert-Ludwigs Universitat Freiburg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Almanya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2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US" sz="1200">
                        <a:effectLst/>
                      </a:endParaRPr>
                    </a:p>
                  </a:txBody>
                  <a:tcPr marL="13073" marR="13073" marT="0" marB="0" anchor="b"/>
                </a:tc>
                <a:extLst>
                  <a:ext uri="{0D108BD9-81ED-4DB2-BD59-A6C34878D82A}">
                    <a16:rowId xmlns:a16="http://schemas.microsoft.com/office/drawing/2014/main" val="10886501"/>
                  </a:ext>
                </a:extLst>
              </a:tr>
              <a:tr h="281826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2024-2025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Universita di Bologna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İtalya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-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1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extLst>
                  <a:ext uri="{0D108BD9-81ED-4DB2-BD59-A6C34878D82A}">
                    <a16:rowId xmlns:a16="http://schemas.microsoft.com/office/drawing/2014/main" val="2248264549"/>
                  </a:ext>
                </a:extLst>
              </a:tr>
              <a:tr h="281826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US" sz="1200">
                        <a:effectLst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University American College Skopje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Kuzey Makedonya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3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-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extLst>
                  <a:ext uri="{0D108BD9-81ED-4DB2-BD59-A6C34878D82A}">
                    <a16:rowId xmlns:a16="http://schemas.microsoft.com/office/drawing/2014/main" val="3975235049"/>
                  </a:ext>
                </a:extLst>
              </a:tr>
              <a:tr h="281826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US" sz="1200">
                        <a:effectLst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South East European University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Kuzey Makedonya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2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US" sz="1200">
                        <a:effectLst/>
                      </a:endParaRPr>
                    </a:p>
                  </a:txBody>
                  <a:tcPr marL="13073" marR="13073" marT="0" marB="0" anchor="b"/>
                </a:tc>
                <a:extLst>
                  <a:ext uri="{0D108BD9-81ED-4DB2-BD59-A6C34878D82A}">
                    <a16:rowId xmlns:a16="http://schemas.microsoft.com/office/drawing/2014/main" val="4018543721"/>
                  </a:ext>
                </a:extLst>
              </a:tr>
              <a:tr h="140914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US" sz="1200">
                        <a:effectLst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Universitat Konstanz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Almanya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1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-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extLst>
                  <a:ext uri="{0D108BD9-81ED-4DB2-BD59-A6C34878D82A}">
                    <a16:rowId xmlns:a16="http://schemas.microsoft.com/office/drawing/2014/main" val="1891526981"/>
                  </a:ext>
                </a:extLst>
              </a:tr>
              <a:tr h="281826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2023-2024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South East European University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Kuzey Makedonya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-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2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extLst>
                  <a:ext uri="{0D108BD9-81ED-4DB2-BD59-A6C34878D82A}">
                    <a16:rowId xmlns:a16="http://schemas.microsoft.com/office/drawing/2014/main" val="850029626"/>
                  </a:ext>
                </a:extLst>
              </a:tr>
              <a:tr h="281826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US" sz="1200">
                        <a:effectLst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Albert-Ludwigs Universitat Freiburg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Almanya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2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-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extLst>
                  <a:ext uri="{0D108BD9-81ED-4DB2-BD59-A6C34878D82A}">
                    <a16:rowId xmlns:a16="http://schemas.microsoft.com/office/drawing/2014/main" val="1736968928"/>
                  </a:ext>
                </a:extLst>
              </a:tr>
              <a:tr h="281826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US" sz="1200">
                        <a:effectLst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fr-FR" sz="1200" b="0">
                          <a:effectLst/>
                        </a:rPr>
                        <a:t>Universite Paris-Est Creteil Val de Marne</a:t>
                      </a:r>
                      <a:endParaRPr lang="fr-FR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Fransa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3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-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extLst>
                  <a:ext uri="{0D108BD9-81ED-4DB2-BD59-A6C34878D82A}">
                    <a16:rowId xmlns:a16="http://schemas.microsoft.com/office/drawing/2014/main" val="28846582"/>
                  </a:ext>
                </a:extLst>
              </a:tr>
              <a:tr h="140914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endParaRPr lang="en-US" sz="1200">
                        <a:effectLst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Universitat Konstanz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Almanya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>
                          <a:effectLst/>
                        </a:rPr>
                        <a:t>1</a:t>
                      </a:r>
                      <a:endParaRPr lang="en-US" sz="12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dirty="0">
                          <a:effectLst/>
                        </a:rPr>
                        <a:t>-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73" marR="13073" marT="0" marB="0" anchor="b"/>
                </a:tc>
                <a:extLst>
                  <a:ext uri="{0D108BD9-81ED-4DB2-BD59-A6C34878D82A}">
                    <a16:rowId xmlns:a16="http://schemas.microsoft.com/office/drawing/2014/main" val="2738662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87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27C3B86-AEB1-9898-6DB7-CB4AA3C63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895350" y="4456248"/>
            <a:ext cx="7353300" cy="480025"/>
          </a:xfrm>
        </p:spPr>
        <p:txBody>
          <a:bodyPr>
            <a:normAutofit/>
          </a:bodyPr>
          <a:lstStyle/>
          <a:p>
            <a:pPr marL="139700" indent="0">
              <a:buNone/>
            </a:pPr>
            <a:r>
              <a:rPr lang="en-US" dirty="0">
                <a:hlinkClick r:id="rId2"/>
              </a:rPr>
              <a:t>2025 PROJESİ ERASMUS+ ÖĞRENİM VE STAJ HAREKETLİLİĞİ SEÇİM KRİTERİ GÜNCELLEMESİ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83C898-BD2C-CC99-12F5-2EE061FB1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237" y="207227"/>
            <a:ext cx="3490796" cy="553200"/>
          </a:xfrm>
        </p:spPr>
        <p:txBody>
          <a:bodyPr/>
          <a:lstStyle/>
          <a:p>
            <a:r>
              <a:rPr lang="en-US" sz="1800" dirty="0"/>
              <a:t>APPLICATION CALENDAR FOR ERASMUS+ STUDY AND INTERNSHIP MOBILITY FOR THE ACADEMIC YEAR  2024-2025 </a:t>
            </a:r>
          </a:p>
        </p:txBody>
      </p:sp>
      <p:pic>
        <p:nvPicPr>
          <p:cNvPr id="5" name="Picture 4" descr="A blue and white document with text&#10;&#10;AI-generated content may be incorrect.">
            <a:extLst>
              <a:ext uri="{FF2B5EF4-FFF2-40B4-BE49-F238E27FC236}">
                <a16:creationId xmlns:a16="http://schemas.microsoft.com/office/drawing/2014/main" id="{71FB525A-D81A-063E-8B8C-42B906833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8" y="412190"/>
            <a:ext cx="4575798" cy="3639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5CA95D-2C96-8FCC-8587-24BF1E9B7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828" y="1610170"/>
            <a:ext cx="4463700" cy="24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9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9C2BBEE-B2CD-0776-8A6F-F675FD53D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13F022-9870-73D0-A108-A5827568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2E46EFFE-9DDF-B07B-F440-D689D9EBB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58" y="0"/>
            <a:ext cx="45056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0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C8F5DC0-187B-A086-853F-EFD84F6A29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574BA1-12E8-1E72-B59E-4255678C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Erasmus+ </a:t>
            </a:r>
            <a:r>
              <a:rPr lang="en-US" dirty="0" err="1"/>
              <a:t>Hibeleri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EB290-8818-3A36-C893-94A3F068E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611672"/>
            <a:ext cx="8362950" cy="22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1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C6EDE3-3D5B-9D56-6584-DB6C089BF5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4900" y="338138"/>
            <a:ext cx="8610600" cy="554037"/>
          </a:xfrm>
        </p:spPr>
        <p:txBody>
          <a:bodyPr/>
          <a:lstStyle/>
          <a:p>
            <a:r>
              <a:rPr lang="en-US" dirty="0"/>
              <a:t>ADIM </a:t>
            </a:r>
            <a:r>
              <a:rPr lang="en-US" dirty="0" err="1"/>
              <a:t>ADIM</a:t>
            </a:r>
            <a:r>
              <a:rPr lang="en-US" dirty="0"/>
              <a:t> ERASMUS+ ÖĞRENİM HAREKETLİLİĞİ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7BCE7-6637-E13E-4F6F-386DD8D85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92175"/>
            <a:ext cx="8534399" cy="369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44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103"/>
          <p:cNvSpPr txBox="1">
            <a:spLocks noGrp="1"/>
          </p:cNvSpPr>
          <p:nvPr>
            <p:ph type="subTitle" idx="1"/>
          </p:nvPr>
        </p:nvSpPr>
        <p:spPr>
          <a:xfrm flipH="1">
            <a:off x="577048" y="1442283"/>
            <a:ext cx="8128059" cy="29996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Erasmus+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hareketliliği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adayları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tarafından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takip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edilmesi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gerek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temel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iş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akış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şemasıdır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Tüm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öğrencilerin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iş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akış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şemasına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uygun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olarak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Erasmus+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öğrenim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hareketliliği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öncesinde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sırasında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sonrasında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(before-during-after the mobility)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izlenmesi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gerekli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adımları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mutlaka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dikkate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almaları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gerekir</a:t>
            </a:r>
            <a:r>
              <a:rPr lang="en-US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A4A4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400" marR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Giden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Öğrenci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İş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Akış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Şeması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400" marR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Giden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Öğrenci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 Checklist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0" name="Google Shape;2020;p103"/>
          <p:cNvSpPr txBox="1">
            <a:spLocks noGrp="1"/>
          </p:cNvSpPr>
          <p:nvPr>
            <p:ph type="title" idx="8"/>
          </p:nvPr>
        </p:nvSpPr>
        <p:spPr>
          <a:xfrm>
            <a:off x="713225" y="540000"/>
            <a:ext cx="7468750" cy="10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Giden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İş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Akış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Şeması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Checklist</a:t>
            </a:r>
          </a:p>
        </p:txBody>
      </p:sp>
      <p:grpSp>
        <p:nvGrpSpPr>
          <p:cNvPr id="2049" name="Google Shape;2049;p103"/>
          <p:cNvGrpSpPr/>
          <p:nvPr/>
        </p:nvGrpSpPr>
        <p:grpSpPr>
          <a:xfrm>
            <a:off x="447026" y="334487"/>
            <a:ext cx="8305392" cy="4557042"/>
            <a:chOff x="447026" y="334487"/>
            <a:chExt cx="8305392" cy="4557042"/>
          </a:xfrm>
        </p:grpSpPr>
        <p:sp>
          <p:nvSpPr>
            <p:cNvPr id="2050" name="Google Shape;2050;p103"/>
            <p:cNvSpPr/>
            <p:nvPr/>
          </p:nvSpPr>
          <p:spPr>
            <a:xfrm>
              <a:off x="8499878" y="1476985"/>
              <a:ext cx="94986" cy="94955"/>
            </a:xfrm>
            <a:custGeom>
              <a:avLst/>
              <a:gdLst/>
              <a:ahLst/>
              <a:cxnLst/>
              <a:rect l="l" t="t" r="r" b="b"/>
              <a:pathLst>
                <a:path w="3095" h="3094" extrusionOk="0">
                  <a:moveTo>
                    <a:pt x="1553" y="0"/>
                  </a:moveTo>
                  <a:cubicBezTo>
                    <a:pt x="1553" y="1553"/>
                    <a:pt x="1" y="1553"/>
                    <a:pt x="1" y="1553"/>
                  </a:cubicBezTo>
                  <a:cubicBezTo>
                    <a:pt x="1553" y="1553"/>
                    <a:pt x="1553" y="3094"/>
                    <a:pt x="1553" y="3094"/>
                  </a:cubicBezTo>
                  <a:cubicBezTo>
                    <a:pt x="1553" y="1553"/>
                    <a:pt x="3094" y="1553"/>
                    <a:pt x="3094" y="1553"/>
                  </a:cubicBezTo>
                  <a:cubicBezTo>
                    <a:pt x="1553" y="1553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03"/>
            <p:cNvSpPr/>
            <p:nvPr/>
          </p:nvSpPr>
          <p:spPr>
            <a:xfrm>
              <a:off x="8657800" y="1231362"/>
              <a:ext cx="94617" cy="94617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03"/>
            <p:cNvSpPr/>
            <p:nvPr/>
          </p:nvSpPr>
          <p:spPr>
            <a:xfrm>
              <a:off x="8328351" y="614678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39" y="1"/>
                  </a:moveTo>
                  <a:cubicBezTo>
                    <a:pt x="3117" y="3094"/>
                    <a:pt x="46" y="3106"/>
                    <a:pt x="1" y="3106"/>
                  </a:cubicBezTo>
                  <a:cubicBezTo>
                    <a:pt x="0" y="3106"/>
                    <a:pt x="0" y="3106"/>
                    <a:pt x="0" y="3106"/>
                  </a:cubicBezTo>
                  <a:lnTo>
                    <a:pt x="0" y="3106"/>
                  </a:lnTo>
                  <a:cubicBezTo>
                    <a:pt x="3116" y="3117"/>
                    <a:pt x="3093" y="6233"/>
                    <a:pt x="3093" y="6233"/>
                  </a:cubicBezTo>
                  <a:cubicBezTo>
                    <a:pt x="3116" y="3162"/>
                    <a:pt x="6143" y="3140"/>
                    <a:pt x="6231" y="3140"/>
                  </a:cubicBezTo>
                  <a:cubicBezTo>
                    <a:pt x="6232" y="3140"/>
                    <a:pt x="6233" y="3140"/>
                    <a:pt x="6233" y="3140"/>
                  </a:cubicBezTo>
                  <a:cubicBezTo>
                    <a:pt x="3120" y="3117"/>
                    <a:pt x="3139" y="8"/>
                    <a:pt x="3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03"/>
            <p:cNvSpPr/>
            <p:nvPr/>
          </p:nvSpPr>
          <p:spPr>
            <a:xfrm>
              <a:off x="8657800" y="334487"/>
              <a:ext cx="94617" cy="94617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03"/>
            <p:cNvSpPr/>
            <p:nvPr/>
          </p:nvSpPr>
          <p:spPr>
            <a:xfrm>
              <a:off x="447026" y="4523778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39" y="1"/>
                  </a:moveTo>
                  <a:cubicBezTo>
                    <a:pt x="3117" y="3094"/>
                    <a:pt x="46" y="3106"/>
                    <a:pt x="1" y="3106"/>
                  </a:cubicBezTo>
                  <a:cubicBezTo>
                    <a:pt x="0" y="3106"/>
                    <a:pt x="0" y="3106"/>
                    <a:pt x="0" y="3106"/>
                  </a:cubicBezTo>
                  <a:lnTo>
                    <a:pt x="0" y="3106"/>
                  </a:lnTo>
                  <a:cubicBezTo>
                    <a:pt x="3116" y="3117"/>
                    <a:pt x="3093" y="6233"/>
                    <a:pt x="3093" y="6233"/>
                  </a:cubicBezTo>
                  <a:cubicBezTo>
                    <a:pt x="3116" y="3162"/>
                    <a:pt x="6143" y="3140"/>
                    <a:pt x="6231" y="3140"/>
                  </a:cubicBezTo>
                  <a:cubicBezTo>
                    <a:pt x="6232" y="3140"/>
                    <a:pt x="6233" y="3140"/>
                    <a:pt x="6233" y="3140"/>
                  </a:cubicBezTo>
                  <a:cubicBezTo>
                    <a:pt x="3120" y="3117"/>
                    <a:pt x="3139" y="8"/>
                    <a:pt x="3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03"/>
            <p:cNvSpPr/>
            <p:nvPr/>
          </p:nvSpPr>
          <p:spPr>
            <a:xfrm>
              <a:off x="638325" y="4796912"/>
              <a:ext cx="94617" cy="94617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732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103"/>
          <p:cNvSpPr txBox="1">
            <a:spLocks noGrp="1"/>
          </p:cNvSpPr>
          <p:nvPr>
            <p:ph type="subTitle" idx="1"/>
          </p:nvPr>
        </p:nvSpPr>
        <p:spPr>
          <a:xfrm flipH="1">
            <a:off x="685633" y="2228286"/>
            <a:ext cx="8128059" cy="4722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Türkiye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Ulusal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Ajansı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https://www.ua.gov.tr/</a:t>
            </a: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Uluslararasi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İlişkiler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Koordinatörlüğü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https://international.deu.edu.tr/</a:t>
            </a:r>
            <a:endParaRPr lang="en-US" sz="1050" dirty="0">
              <a:solidFill>
                <a:srgbClr val="4A4A4A"/>
              </a:solidFill>
              <a:latin typeface="Tahoma" panose="020B0604030504040204" pitchFamily="34" charset="0"/>
            </a:endParaRPr>
          </a:p>
        </p:txBody>
      </p:sp>
      <p:sp>
        <p:nvSpPr>
          <p:cNvPr id="2020" name="Google Shape;2020;p103"/>
          <p:cNvSpPr txBox="1">
            <a:spLocks noGrp="1"/>
          </p:cNvSpPr>
          <p:nvPr>
            <p:ph type="title" idx="8"/>
          </p:nvPr>
        </p:nvSpPr>
        <p:spPr>
          <a:xfrm>
            <a:off x="713225" y="540000"/>
            <a:ext cx="7468750" cy="10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Faydalı</a:t>
            </a:r>
            <a:r>
              <a:rPr lang="en-US" dirty="0"/>
              <a:t> </a:t>
            </a:r>
            <a:r>
              <a:rPr lang="en-US" dirty="0" err="1"/>
              <a:t>Linkler</a:t>
            </a:r>
            <a:endParaRPr lang="en-US" dirty="0"/>
          </a:p>
        </p:txBody>
      </p:sp>
      <p:grpSp>
        <p:nvGrpSpPr>
          <p:cNvPr id="2049" name="Google Shape;2049;p103"/>
          <p:cNvGrpSpPr/>
          <p:nvPr/>
        </p:nvGrpSpPr>
        <p:grpSpPr>
          <a:xfrm>
            <a:off x="447026" y="334487"/>
            <a:ext cx="8305392" cy="4557042"/>
            <a:chOff x="447026" y="334487"/>
            <a:chExt cx="8305392" cy="4557042"/>
          </a:xfrm>
        </p:grpSpPr>
        <p:sp>
          <p:nvSpPr>
            <p:cNvPr id="2050" name="Google Shape;2050;p103"/>
            <p:cNvSpPr/>
            <p:nvPr/>
          </p:nvSpPr>
          <p:spPr>
            <a:xfrm>
              <a:off x="8499878" y="1476985"/>
              <a:ext cx="94986" cy="94955"/>
            </a:xfrm>
            <a:custGeom>
              <a:avLst/>
              <a:gdLst/>
              <a:ahLst/>
              <a:cxnLst/>
              <a:rect l="l" t="t" r="r" b="b"/>
              <a:pathLst>
                <a:path w="3095" h="3094" extrusionOk="0">
                  <a:moveTo>
                    <a:pt x="1553" y="0"/>
                  </a:moveTo>
                  <a:cubicBezTo>
                    <a:pt x="1553" y="1553"/>
                    <a:pt x="1" y="1553"/>
                    <a:pt x="1" y="1553"/>
                  </a:cubicBezTo>
                  <a:cubicBezTo>
                    <a:pt x="1553" y="1553"/>
                    <a:pt x="1553" y="3094"/>
                    <a:pt x="1553" y="3094"/>
                  </a:cubicBezTo>
                  <a:cubicBezTo>
                    <a:pt x="1553" y="1553"/>
                    <a:pt x="3094" y="1553"/>
                    <a:pt x="3094" y="1553"/>
                  </a:cubicBezTo>
                  <a:cubicBezTo>
                    <a:pt x="1553" y="1553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03"/>
            <p:cNvSpPr/>
            <p:nvPr/>
          </p:nvSpPr>
          <p:spPr>
            <a:xfrm>
              <a:off x="8657800" y="1231362"/>
              <a:ext cx="94617" cy="94617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03"/>
            <p:cNvSpPr/>
            <p:nvPr/>
          </p:nvSpPr>
          <p:spPr>
            <a:xfrm>
              <a:off x="8328351" y="614678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39" y="1"/>
                  </a:moveTo>
                  <a:cubicBezTo>
                    <a:pt x="3117" y="3094"/>
                    <a:pt x="46" y="3106"/>
                    <a:pt x="1" y="3106"/>
                  </a:cubicBezTo>
                  <a:cubicBezTo>
                    <a:pt x="0" y="3106"/>
                    <a:pt x="0" y="3106"/>
                    <a:pt x="0" y="3106"/>
                  </a:cubicBezTo>
                  <a:lnTo>
                    <a:pt x="0" y="3106"/>
                  </a:lnTo>
                  <a:cubicBezTo>
                    <a:pt x="3116" y="3117"/>
                    <a:pt x="3093" y="6233"/>
                    <a:pt x="3093" y="6233"/>
                  </a:cubicBezTo>
                  <a:cubicBezTo>
                    <a:pt x="3116" y="3162"/>
                    <a:pt x="6143" y="3140"/>
                    <a:pt x="6231" y="3140"/>
                  </a:cubicBezTo>
                  <a:cubicBezTo>
                    <a:pt x="6232" y="3140"/>
                    <a:pt x="6233" y="3140"/>
                    <a:pt x="6233" y="3140"/>
                  </a:cubicBezTo>
                  <a:cubicBezTo>
                    <a:pt x="3120" y="3117"/>
                    <a:pt x="3139" y="8"/>
                    <a:pt x="3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03"/>
            <p:cNvSpPr/>
            <p:nvPr/>
          </p:nvSpPr>
          <p:spPr>
            <a:xfrm>
              <a:off x="8657800" y="334487"/>
              <a:ext cx="94617" cy="94617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03"/>
            <p:cNvSpPr/>
            <p:nvPr/>
          </p:nvSpPr>
          <p:spPr>
            <a:xfrm>
              <a:off x="447026" y="4523778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39" y="1"/>
                  </a:moveTo>
                  <a:cubicBezTo>
                    <a:pt x="3117" y="3094"/>
                    <a:pt x="46" y="3106"/>
                    <a:pt x="1" y="3106"/>
                  </a:cubicBezTo>
                  <a:cubicBezTo>
                    <a:pt x="0" y="3106"/>
                    <a:pt x="0" y="3106"/>
                    <a:pt x="0" y="3106"/>
                  </a:cubicBezTo>
                  <a:lnTo>
                    <a:pt x="0" y="3106"/>
                  </a:lnTo>
                  <a:cubicBezTo>
                    <a:pt x="3116" y="3117"/>
                    <a:pt x="3093" y="6233"/>
                    <a:pt x="3093" y="6233"/>
                  </a:cubicBezTo>
                  <a:cubicBezTo>
                    <a:pt x="3116" y="3162"/>
                    <a:pt x="6143" y="3140"/>
                    <a:pt x="6231" y="3140"/>
                  </a:cubicBezTo>
                  <a:cubicBezTo>
                    <a:pt x="6232" y="3140"/>
                    <a:pt x="6233" y="3140"/>
                    <a:pt x="6233" y="3140"/>
                  </a:cubicBezTo>
                  <a:cubicBezTo>
                    <a:pt x="3120" y="3117"/>
                    <a:pt x="3139" y="8"/>
                    <a:pt x="3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03"/>
            <p:cNvSpPr/>
            <p:nvPr/>
          </p:nvSpPr>
          <p:spPr>
            <a:xfrm>
              <a:off x="638325" y="4796912"/>
              <a:ext cx="94617" cy="94617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6786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" name="Google Shape;3819;p135"/>
          <p:cNvSpPr txBox="1">
            <a:spLocks noGrp="1"/>
          </p:cNvSpPr>
          <p:nvPr>
            <p:ph type="title"/>
          </p:nvPr>
        </p:nvSpPr>
        <p:spPr>
          <a:xfrm>
            <a:off x="2199960" y="1636545"/>
            <a:ext cx="46701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Teşekkürler</a:t>
            </a:r>
            <a:endParaRPr sz="5400" dirty="0"/>
          </a:p>
        </p:txBody>
      </p:sp>
      <p:grpSp>
        <p:nvGrpSpPr>
          <p:cNvPr id="3822" name="Google Shape;3822;p135"/>
          <p:cNvGrpSpPr/>
          <p:nvPr/>
        </p:nvGrpSpPr>
        <p:grpSpPr>
          <a:xfrm>
            <a:off x="-951000" y="352000"/>
            <a:ext cx="3723728" cy="4791511"/>
            <a:chOff x="-951000" y="352000"/>
            <a:chExt cx="3723728" cy="4791511"/>
          </a:xfrm>
        </p:grpSpPr>
        <p:sp>
          <p:nvSpPr>
            <p:cNvPr id="3823" name="Google Shape;3823;p135"/>
            <p:cNvSpPr/>
            <p:nvPr/>
          </p:nvSpPr>
          <p:spPr>
            <a:xfrm>
              <a:off x="-951000" y="352000"/>
              <a:ext cx="2574478" cy="4791507"/>
            </a:xfrm>
            <a:custGeom>
              <a:avLst/>
              <a:gdLst/>
              <a:ahLst/>
              <a:cxnLst/>
              <a:rect l="l" t="t" r="r" b="b"/>
              <a:pathLst>
                <a:path w="16335" h="30402" extrusionOk="0">
                  <a:moveTo>
                    <a:pt x="14155" y="19662"/>
                  </a:moveTo>
                  <a:lnTo>
                    <a:pt x="2112" y="19662"/>
                  </a:lnTo>
                  <a:lnTo>
                    <a:pt x="1638" y="19136"/>
                  </a:lnTo>
                  <a:lnTo>
                    <a:pt x="1638" y="19136"/>
                  </a:lnTo>
                  <a:lnTo>
                    <a:pt x="1638" y="19136"/>
                  </a:lnTo>
                  <a:lnTo>
                    <a:pt x="1638" y="19136"/>
                  </a:lnTo>
                  <a:lnTo>
                    <a:pt x="2843" y="18609"/>
                  </a:lnTo>
                  <a:lnTo>
                    <a:pt x="2859" y="18609"/>
                  </a:lnTo>
                  <a:lnTo>
                    <a:pt x="2859" y="16237"/>
                  </a:lnTo>
                  <a:lnTo>
                    <a:pt x="2917" y="16237"/>
                  </a:lnTo>
                  <a:lnTo>
                    <a:pt x="2917" y="16065"/>
                  </a:lnTo>
                  <a:lnTo>
                    <a:pt x="2859" y="16065"/>
                  </a:lnTo>
                  <a:lnTo>
                    <a:pt x="2859" y="16055"/>
                  </a:lnTo>
                  <a:lnTo>
                    <a:pt x="3955" y="16055"/>
                  </a:lnTo>
                  <a:lnTo>
                    <a:pt x="3955" y="18612"/>
                  </a:lnTo>
                  <a:lnTo>
                    <a:pt x="4074" y="18612"/>
                  </a:lnTo>
                  <a:lnTo>
                    <a:pt x="4074" y="16055"/>
                  </a:lnTo>
                  <a:lnTo>
                    <a:pt x="5352" y="16055"/>
                  </a:lnTo>
                  <a:lnTo>
                    <a:pt x="5352" y="18612"/>
                  </a:lnTo>
                  <a:lnTo>
                    <a:pt x="5471" y="18612"/>
                  </a:lnTo>
                  <a:lnTo>
                    <a:pt x="5471" y="16055"/>
                  </a:lnTo>
                  <a:lnTo>
                    <a:pt x="6750" y="16055"/>
                  </a:lnTo>
                  <a:lnTo>
                    <a:pt x="6750" y="18612"/>
                  </a:lnTo>
                  <a:lnTo>
                    <a:pt x="6871" y="18612"/>
                  </a:lnTo>
                  <a:lnTo>
                    <a:pt x="6871" y="16055"/>
                  </a:lnTo>
                  <a:lnTo>
                    <a:pt x="9547" y="16055"/>
                  </a:lnTo>
                  <a:lnTo>
                    <a:pt x="9547" y="18612"/>
                  </a:lnTo>
                  <a:lnTo>
                    <a:pt x="9666" y="18612"/>
                  </a:lnTo>
                  <a:lnTo>
                    <a:pt x="9666" y="16237"/>
                  </a:lnTo>
                  <a:lnTo>
                    <a:pt x="9745" y="16237"/>
                  </a:lnTo>
                  <a:lnTo>
                    <a:pt x="9745" y="16065"/>
                  </a:lnTo>
                  <a:lnTo>
                    <a:pt x="9666" y="16065"/>
                  </a:lnTo>
                  <a:lnTo>
                    <a:pt x="9666" y="16055"/>
                  </a:lnTo>
                  <a:lnTo>
                    <a:pt x="10945" y="16055"/>
                  </a:lnTo>
                  <a:lnTo>
                    <a:pt x="10945" y="18612"/>
                  </a:lnTo>
                  <a:lnTo>
                    <a:pt x="11064" y="18612"/>
                  </a:lnTo>
                  <a:lnTo>
                    <a:pt x="11064" y="16237"/>
                  </a:lnTo>
                  <a:lnTo>
                    <a:pt x="11112" y="16237"/>
                  </a:lnTo>
                  <a:lnTo>
                    <a:pt x="11112" y="16065"/>
                  </a:lnTo>
                  <a:lnTo>
                    <a:pt x="11064" y="16065"/>
                  </a:lnTo>
                  <a:lnTo>
                    <a:pt x="11064" y="16055"/>
                  </a:lnTo>
                  <a:lnTo>
                    <a:pt x="12342" y="16055"/>
                  </a:lnTo>
                  <a:lnTo>
                    <a:pt x="12342" y="18612"/>
                  </a:lnTo>
                  <a:lnTo>
                    <a:pt x="12464" y="18612"/>
                  </a:lnTo>
                  <a:lnTo>
                    <a:pt x="12464" y="16237"/>
                  </a:lnTo>
                  <a:lnTo>
                    <a:pt x="12476" y="16237"/>
                  </a:lnTo>
                  <a:lnTo>
                    <a:pt x="12476" y="16065"/>
                  </a:lnTo>
                  <a:lnTo>
                    <a:pt x="12464" y="16065"/>
                  </a:lnTo>
                  <a:lnTo>
                    <a:pt x="12464" y="16055"/>
                  </a:lnTo>
                  <a:lnTo>
                    <a:pt x="13446" y="16055"/>
                  </a:lnTo>
                  <a:lnTo>
                    <a:pt x="13446" y="16065"/>
                  </a:lnTo>
                  <a:lnTo>
                    <a:pt x="13388" y="16065"/>
                  </a:lnTo>
                  <a:lnTo>
                    <a:pt x="13388" y="16237"/>
                  </a:lnTo>
                  <a:lnTo>
                    <a:pt x="13446" y="16237"/>
                  </a:lnTo>
                  <a:lnTo>
                    <a:pt x="13446" y="18612"/>
                  </a:lnTo>
                  <a:lnTo>
                    <a:pt x="13431" y="18612"/>
                  </a:lnTo>
                  <a:lnTo>
                    <a:pt x="14094" y="18918"/>
                  </a:lnTo>
                  <a:lnTo>
                    <a:pt x="14570" y="19136"/>
                  </a:lnTo>
                  <a:lnTo>
                    <a:pt x="14570" y="19136"/>
                  </a:lnTo>
                  <a:lnTo>
                    <a:pt x="14570" y="19136"/>
                  </a:lnTo>
                  <a:lnTo>
                    <a:pt x="14570" y="19136"/>
                  </a:lnTo>
                  <a:lnTo>
                    <a:pt x="14322" y="19452"/>
                  </a:lnTo>
                  <a:close/>
                  <a:moveTo>
                    <a:pt x="3567" y="12130"/>
                  </a:moveTo>
                  <a:lnTo>
                    <a:pt x="3995" y="12130"/>
                  </a:lnTo>
                  <a:lnTo>
                    <a:pt x="3995" y="14690"/>
                  </a:lnTo>
                  <a:lnTo>
                    <a:pt x="4114" y="14690"/>
                  </a:lnTo>
                  <a:lnTo>
                    <a:pt x="4114" y="12130"/>
                  </a:lnTo>
                  <a:lnTo>
                    <a:pt x="5393" y="12130"/>
                  </a:lnTo>
                  <a:lnTo>
                    <a:pt x="5393" y="14690"/>
                  </a:lnTo>
                  <a:lnTo>
                    <a:pt x="5514" y="14690"/>
                  </a:lnTo>
                  <a:lnTo>
                    <a:pt x="5514" y="12130"/>
                  </a:lnTo>
                  <a:lnTo>
                    <a:pt x="6790" y="12130"/>
                  </a:lnTo>
                  <a:lnTo>
                    <a:pt x="6790" y="14690"/>
                  </a:lnTo>
                  <a:lnTo>
                    <a:pt x="6912" y="14690"/>
                  </a:lnTo>
                  <a:lnTo>
                    <a:pt x="6912" y="12130"/>
                  </a:lnTo>
                  <a:lnTo>
                    <a:pt x="9555" y="12130"/>
                  </a:lnTo>
                  <a:lnTo>
                    <a:pt x="9555" y="14690"/>
                  </a:lnTo>
                  <a:lnTo>
                    <a:pt x="9676" y="14690"/>
                  </a:lnTo>
                  <a:lnTo>
                    <a:pt x="9676" y="12313"/>
                  </a:lnTo>
                  <a:lnTo>
                    <a:pt x="9770" y="12313"/>
                  </a:lnTo>
                  <a:lnTo>
                    <a:pt x="9770" y="12141"/>
                  </a:lnTo>
                  <a:lnTo>
                    <a:pt x="9676" y="12141"/>
                  </a:lnTo>
                  <a:lnTo>
                    <a:pt x="9676" y="12130"/>
                  </a:lnTo>
                  <a:lnTo>
                    <a:pt x="10955" y="12130"/>
                  </a:lnTo>
                  <a:lnTo>
                    <a:pt x="10955" y="14690"/>
                  </a:lnTo>
                  <a:lnTo>
                    <a:pt x="11074" y="14690"/>
                  </a:lnTo>
                  <a:lnTo>
                    <a:pt x="11074" y="12313"/>
                  </a:lnTo>
                  <a:lnTo>
                    <a:pt x="11137" y="12313"/>
                  </a:lnTo>
                  <a:lnTo>
                    <a:pt x="11137" y="12141"/>
                  </a:lnTo>
                  <a:lnTo>
                    <a:pt x="11074" y="12141"/>
                  </a:lnTo>
                  <a:lnTo>
                    <a:pt x="11074" y="12130"/>
                  </a:lnTo>
                  <a:lnTo>
                    <a:pt x="12289" y="12130"/>
                  </a:lnTo>
                  <a:lnTo>
                    <a:pt x="12289" y="14690"/>
                  </a:lnTo>
                  <a:lnTo>
                    <a:pt x="12408" y="14690"/>
                  </a:lnTo>
                  <a:lnTo>
                    <a:pt x="12408" y="12313"/>
                  </a:lnTo>
                  <a:lnTo>
                    <a:pt x="12504" y="12313"/>
                  </a:lnTo>
                  <a:lnTo>
                    <a:pt x="12504" y="12141"/>
                  </a:lnTo>
                  <a:lnTo>
                    <a:pt x="12408" y="12141"/>
                  </a:lnTo>
                  <a:lnTo>
                    <a:pt x="12408" y="12130"/>
                  </a:lnTo>
                  <a:lnTo>
                    <a:pt x="12788" y="12130"/>
                  </a:lnTo>
                  <a:lnTo>
                    <a:pt x="12788" y="14677"/>
                  </a:lnTo>
                  <a:lnTo>
                    <a:pt x="12811" y="14677"/>
                  </a:lnTo>
                  <a:lnTo>
                    <a:pt x="13859" y="15204"/>
                  </a:lnTo>
                  <a:lnTo>
                    <a:pt x="13859" y="15204"/>
                  </a:lnTo>
                  <a:lnTo>
                    <a:pt x="13446" y="15731"/>
                  </a:lnTo>
                  <a:lnTo>
                    <a:pt x="2859" y="15731"/>
                  </a:lnTo>
                  <a:lnTo>
                    <a:pt x="2372" y="15204"/>
                  </a:lnTo>
                  <a:lnTo>
                    <a:pt x="2372" y="15204"/>
                  </a:lnTo>
                  <a:lnTo>
                    <a:pt x="3557" y="14677"/>
                  </a:lnTo>
                  <a:lnTo>
                    <a:pt x="3567" y="14677"/>
                  </a:lnTo>
                  <a:close/>
                  <a:moveTo>
                    <a:pt x="9087" y="26462"/>
                  </a:moveTo>
                  <a:lnTo>
                    <a:pt x="9087" y="25278"/>
                  </a:lnTo>
                  <a:cubicBezTo>
                    <a:pt x="9087" y="24885"/>
                    <a:pt x="8676" y="24566"/>
                    <a:pt x="8175" y="24566"/>
                  </a:cubicBezTo>
                  <a:cubicBezTo>
                    <a:pt x="7671" y="24566"/>
                    <a:pt x="7264" y="24885"/>
                    <a:pt x="7264" y="25278"/>
                  </a:cubicBezTo>
                  <a:lnTo>
                    <a:pt x="7264" y="26462"/>
                  </a:lnTo>
                  <a:lnTo>
                    <a:pt x="6828" y="26462"/>
                  </a:lnTo>
                  <a:lnTo>
                    <a:pt x="6828" y="24085"/>
                  </a:lnTo>
                  <a:lnTo>
                    <a:pt x="6861" y="24085"/>
                  </a:lnTo>
                  <a:lnTo>
                    <a:pt x="6861" y="23913"/>
                  </a:lnTo>
                  <a:lnTo>
                    <a:pt x="6828" y="23913"/>
                  </a:lnTo>
                  <a:lnTo>
                    <a:pt x="6828" y="23903"/>
                  </a:lnTo>
                  <a:lnTo>
                    <a:pt x="9600" y="23903"/>
                  </a:lnTo>
                  <a:lnTo>
                    <a:pt x="9600" y="23913"/>
                  </a:lnTo>
                  <a:lnTo>
                    <a:pt x="9512" y="23913"/>
                  </a:lnTo>
                  <a:lnTo>
                    <a:pt x="9512" y="24085"/>
                  </a:lnTo>
                  <a:lnTo>
                    <a:pt x="9603" y="24085"/>
                  </a:lnTo>
                  <a:lnTo>
                    <a:pt x="9603" y="26460"/>
                  </a:lnTo>
                  <a:close/>
                  <a:moveTo>
                    <a:pt x="3778" y="26462"/>
                  </a:moveTo>
                  <a:lnTo>
                    <a:pt x="3778" y="23903"/>
                  </a:lnTo>
                  <a:lnTo>
                    <a:pt x="5216" y="23903"/>
                  </a:lnTo>
                  <a:lnTo>
                    <a:pt x="5216" y="26460"/>
                  </a:lnTo>
                  <a:lnTo>
                    <a:pt x="5335" y="26460"/>
                  </a:lnTo>
                  <a:lnTo>
                    <a:pt x="5335" y="23903"/>
                  </a:lnTo>
                  <a:lnTo>
                    <a:pt x="6709" y="23903"/>
                  </a:lnTo>
                  <a:lnTo>
                    <a:pt x="6709" y="26460"/>
                  </a:lnTo>
                  <a:close/>
                  <a:moveTo>
                    <a:pt x="2221" y="26462"/>
                  </a:moveTo>
                  <a:lnTo>
                    <a:pt x="2221" y="23903"/>
                  </a:lnTo>
                  <a:lnTo>
                    <a:pt x="3659" y="23903"/>
                  </a:lnTo>
                  <a:lnTo>
                    <a:pt x="3659" y="23913"/>
                  </a:lnTo>
                  <a:lnTo>
                    <a:pt x="3631" y="23913"/>
                  </a:lnTo>
                  <a:lnTo>
                    <a:pt x="3631" y="24085"/>
                  </a:lnTo>
                  <a:lnTo>
                    <a:pt x="3659" y="24085"/>
                  </a:lnTo>
                  <a:lnTo>
                    <a:pt x="3659" y="26460"/>
                  </a:lnTo>
                  <a:close/>
                  <a:moveTo>
                    <a:pt x="9722" y="26462"/>
                  </a:moveTo>
                  <a:lnTo>
                    <a:pt x="9722" y="23903"/>
                  </a:lnTo>
                  <a:lnTo>
                    <a:pt x="11157" y="23903"/>
                  </a:lnTo>
                  <a:lnTo>
                    <a:pt x="11157" y="26460"/>
                  </a:lnTo>
                  <a:lnTo>
                    <a:pt x="11276" y="26460"/>
                  </a:lnTo>
                  <a:lnTo>
                    <a:pt x="11276" y="24085"/>
                  </a:lnTo>
                  <a:lnTo>
                    <a:pt x="11352" y="24085"/>
                  </a:lnTo>
                  <a:lnTo>
                    <a:pt x="11352" y="23913"/>
                  </a:lnTo>
                  <a:lnTo>
                    <a:pt x="11276" y="23913"/>
                  </a:lnTo>
                  <a:lnTo>
                    <a:pt x="11276" y="23903"/>
                  </a:lnTo>
                  <a:lnTo>
                    <a:pt x="12714" y="23903"/>
                  </a:lnTo>
                  <a:lnTo>
                    <a:pt x="12714" y="23913"/>
                  </a:lnTo>
                  <a:lnTo>
                    <a:pt x="12618" y="23913"/>
                  </a:lnTo>
                  <a:lnTo>
                    <a:pt x="12618" y="24085"/>
                  </a:lnTo>
                  <a:lnTo>
                    <a:pt x="12714" y="24085"/>
                  </a:lnTo>
                  <a:lnTo>
                    <a:pt x="12714" y="26460"/>
                  </a:lnTo>
                  <a:lnTo>
                    <a:pt x="12833" y="26460"/>
                  </a:lnTo>
                  <a:lnTo>
                    <a:pt x="12833" y="23903"/>
                  </a:lnTo>
                  <a:lnTo>
                    <a:pt x="14206" y="23903"/>
                  </a:lnTo>
                  <a:lnTo>
                    <a:pt x="14206" y="26460"/>
                  </a:lnTo>
                  <a:close/>
                  <a:moveTo>
                    <a:pt x="15099" y="24085"/>
                  </a:moveTo>
                  <a:lnTo>
                    <a:pt x="15099" y="26462"/>
                  </a:lnTo>
                  <a:lnTo>
                    <a:pt x="14330" y="26462"/>
                  </a:lnTo>
                  <a:lnTo>
                    <a:pt x="14330" y="23903"/>
                  </a:lnTo>
                  <a:lnTo>
                    <a:pt x="15099" y="23903"/>
                  </a:lnTo>
                  <a:lnTo>
                    <a:pt x="15099" y="23913"/>
                  </a:lnTo>
                  <a:lnTo>
                    <a:pt x="15041" y="23913"/>
                  </a:lnTo>
                  <a:lnTo>
                    <a:pt x="15041" y="24085"/>
                  </a:lnTo>
                  <a:close/>
                  <a:moveTo>
                    <a:pt x="11547" y="3961"/>
                  </a:moveTo>
                  <a:lnTo>
                    <a:pt x="4902" y="3961"/>
                  </a:lnTo>
                  <a:lnTo>
                    <a:pt x="4416" y="3434"/>
                  </a:lnTo>
                  <a:lnTo>
                    <a:pt x="4416" y="3434"/>
                  </a:lnTo>
                  <a:lnTo>
                    <a:pt x="6183" y="2902"/>
                  </a:lnTo>
                  <a:lnTo>
                    <a:pt x="7309" y="2307"/>
                  </a:lnTo>
                  <a:cubicBezTo>
                    <a:pt x="7180" y="2181"/>
                    <a:pt x="7269" y="1961"/>
                    <a:pt x="7451" y="1961"/>
                  </a:cubicBezTo>
                  <a:lnTo>
                    <a:pt x="7608" y="1961"/>
                  </a:lnTo>
                  <a:cubicBezTo>
                    <a:pt x="7557" y="1872"/>
                    <a:pt x="7530" y="1771"/>
                    <a:pt x="7530" y="1669"/>
                  </a:cubicBezTo>
                  <a:cubicBezTo>
                    <a:pt x="7530" y="1404"/>
                    <a:pt x="7785" y="1353"/>
                    <a:pt x="7821" y="809"/>
                  </a:cubicBezTo>
                  <a:cubicBezTo>
                    <a:pt x="7828" y="659"/>
                    <a:pt x="7861" y="533"/>
                    <a:pt x="7998" y="479"/>
                  </a:cubicBezTo>
                  <a:cubicBezTo>
                    <a:pt x="8043" y="462"/>
                    <a:pt x="8011" y="1"/>
                    <a:pt x="8213" y="16"/>
                  </a:cubicBezTo>
                  <a:cubicBezTo>
                    <a:pt x="8322" y="24"/>
                    <a:pt x="8365" y="130"/>
                    <a:pt x="8385" y="239"/>
                  </a:cubicBezTo>
                  <a:cubicBezTo>
                    <a:pt x="8400" y="317"/>
                    <a:pt x="8403" y="393"/>
                    <a:pt x="8411" y="439"/>
                  </a:cubicBezTo>
                  <a:cubicBezTo>
                    <a:pt x="8416" y="462"/>
                    <a:pt x="8418" y="474"/>
                    <a:pt x="8428" y="479"/>
                  </a:cubicBezTo>
                  <a:cubicBezTo>
                    <a:pt x="8469" y="495"/>
                    <a:pt x="8504" y="520"/>
                    <a:pt x="8532" y="553"/>
                  </a:cubicBezTo>
                  <a:cubicBezTo>
                    <a:pt x="8568" y="601"/>
                    <a:pt x="8590" y="654"/>
                    <a:pt x="8595" y="710"/>
                  </a:cubicBezTo>
                  <a:cubicBezTo>
                    <a:pt x="8600" y="743"/>
                    <a:pt x="8603" y="776"/>
                    <a:pt x="8606" y="809"/>
                  </a:cubicBezTo>
                  <a:cubicBezTo>
                    <a:pt x="8611" y="1036"/>
                    <a:pt x="8707" y="1198"/>
                    <a:pt x="8785" y="1348"/>
                  </a:cubicBezTo>
                  <a:cubicBezTo>
                    <a:pt x="8846" y="1457"/>
                    <a:pt x="8897" y="1555"/>
                    <a:pt x="8897" y="1669"/>
                  </a:cubicBezTo>
                  <a:cubicBezTo>
                    <a:pt x="8897" y="1773"/>
                    <a:pt x="8869" y="1874"/>
                    <a:pt x="8816" y="1963"/>
                  </a:cubicBezTo>
                  <a:lnTo>
                    <a:pt x="8998" y="1963"/>
                  </a:lnTo>
                  <a:cubicBezTo>
                    <a:pt x="9109" y="1963"/>
                    <a:pt x="9198" y="2052"/>
                    <a:pt x="9198" y="2163"/>
                  </a:cubicBezTo>
                  <a:lnTo>
                    <a:pt x="9198" y="2163"/>
                  </a:lnTo>
                  <a:cubicBezTo>
                    <a:pt x="9198" y="2216"/>
                    <a:pt x="9178" y="2267"/>
                    <a:pt x="9142" y="2302"/>
                  </a:cubicBezTo>
                  <a:lnTo>
                    <a:pt x="9165" y="2302"/>
                  </a:lnTo>
                  <a:lnTo>
                    <a:pt x="9165" y="2302"/>
                  </a:lnTo>
                  <a:lnTo>
                    <a:pt x="9400" y="2436"/>
                  </a:lnTo>
                  <a:lnTo>
                    <a:pt x="10228" y="2902"/>
                  </a:lnTo>
                  <a:lnTo>
                    <a:pt x="11960" y="3434"/>
                  </a:lnTo>
                  <a:lnTo>
                    <a:pt x="11960" y="3434"/>
                  </a:lnTo>
                  <a:lnTo>
                    <a:pt x="11671" y="3801"/>
                  </a:lnTo>
                  <a:lnTo>
                    <a:pt x="11547" y="3961"/>
                  </a:lnTo>
                  <a:close/>
                  <a:moveTo>
                    <a:pt x="5545" y="4464"/>
                  </a:moveTo>
                  <a:lnTo>
                    <a:pt x="5661" y="4464"/>
                  </a:lnTo>
                  <a:lnTo>
                    <a:pt x="5661" y="4292"/>
                  </a:lnTo>
                  <a:lnTo>
                    <a:pt x="5545" y="4292"/>
                  </a:lnTo>
                  <a:close/>
                  <a:moveTo>
                    <a:pt x="5894" y="4464"/>
                  </a:moveTo>
                  <a:lnTo>
                    <a:pt x="6011" y="4464"/>
                  </a:lnTo>
                  <a:lnTo>
                    <a:pt x="6011" y="4292"/>
                  </a:lnTo>
                  <a:lnTo>
                    <a:pt x="5894" y="4292"/>
                  </a:lnTo>
                  <a:close/>
                  <a:moveTo>
                    <a:pt x="5193" y="4464"/>
                  </a:moveTo>
                  <a:lnTo>
                    <a:pt x="5309" y="4464"/>
                  </a:lnTo>
                  <a:lnTo>
                    <a:pt x="5309" y="4292"/>
                  </a:lnTo>
                  <a:lnTo>
                    <a:pt x="5193" y="4292"/>
                  </a:lnTo>
                  <a:close/>
                  <a:moveTo>
                    <a:pt x="4904" y="4282"/>
                  </a:moveTo>
                  <a:lnTo>
                    <a:pt x="5395" y="4282"/>
                  </a:lnTo>
                  <a:lnTo>
                    <a:pt x="5395" y="6839"/>
                  </a:lnTo>
                  <a:lnTo>
                    <a:pt x="5514" y="6839"/>
                  </a:lnTo>
                  <a:lnTo>
                    <a:pt x="5514" y="4282"/>
                  </a:lnTo>
                  <a:lnTo>
                    <a:pt x="6793" y="4282"/>
                  </a:lnTo>
                  <a:lnTo>
                    <a:pt x="6793" y="6839"/>
                  </a:lnTo>
                  <a:lnTo>
                    <a:pt x="6912" y="6839"/>
                  </a:lnTo>
                  <a:lnTo>
                    <a:pt x="6912" y="4282"/>
                  </a:lnTo>
                  <a:lnTo>
                    <a:pt x="9557" y="4282"/>
                  </a:lnTo>
                  <a:lnTo>
                    <a:pt x="9557" y="6839"/>
                  </a:lnTo>
                  <a:lnTo>
                    <a:pt x="9676" y="6839"/>
                  </a:lnTo>
                  <a:lnTo>
                    <a:pt x="9676" y="4282"/>
                  </a:lnTo>
                  <a:lnTo>
                    <a:pt x="10955" y="4282"/>
                  </a:lnTo>
                  <a:lnTo>
                    <a:pt x="10955" y="6839"/>
                  </a:lnTo>
                  <a:lnTo>
                    <a:pt x="11074" y="6839"/>
                  </a:lnTo>
                  <a:lnTo>
                    <a:pt x="11074" y="4282"/>
                  </a:lnTo>
                  <a:lnTo>
                    <a:pt x="11550" y="4282"/>
                  </a:lnTo>
                  <a:lnTo>
                    <a:pt x="11550" y="6839"/>
                  </a:lnTo>
                  <a:lnTo>
                    <a:pt x="11545" y="6839"/>
                  </a:lnTo>
                  <a:lnTo>
                    <a:pt x="12565" y="7353"/>
                  </a:lnTo>
                  <a:lnTo>
                    <a:pt x="12565" y="7353"/>
                  </a:lnTo>
                  <a:lnTo>
                    <a:pt x="12565" y="7353"/>
                  </a:lnTo>
                  <a:lnTo>
                    <a:pt x="12565" y="7353"/>
                  </a:lnTo>
                  <a:lnTo>
                    <a:pt x="12155" y="7880"/>
                  </a:lnTo>
                  <a:lnTo>
                    <a:pt x="4266" y="7880"/>
                  </a:lnTo>
                  <a:lnTo>
                    <a:pt x="3783" y="7356"/>
                  </a:lnTo>
                  <a:lnTo>
                    <a:pt x="3783" y="7356"/>
                  </a:lnTo>
                  <a:lnTo>
                    <a:pt x="3785" y="7356"/>
                  </a:lnTo>
                  <a:lnTo>
                    <a:pt x="4940" y="6842"/>
                  </a:lnTo>
                  <a:lnTo>
                    <a:pt x="4904" y="6842"/>
                  </a:lnTo>
                  <a:lnTo>
                    <a:pt x="4904" y="4467"/>
                  </a:lnTo>
                  <a:lnTo>
                    <a:pt x="4962" y="4467"/>
                  </a:lnTo>
                  <a:lnTo>
                    <a:pt x="4962" y="4295"/>
                  </a:lnTo>
                  <a:lnTo>
                    <a:pt x="4904" y="4295"/>
                  </a:lnTo>
                  <a:close/>
                  <a:moveTo>
                    <a:pt x="11492" y="4464"/>
                  </a:moveTo>
                  <a:lnTo>
                    <a:pt x="11550" y="4464"/>
                  </a:lnTo>
                  <a:lnTo>
                    <a:pt x="11550" y="4292"/>
                  </a:lnTo>
                  <a:lnTo>
                    <a:pt x="11492" y="4292"/>
                  </a:lnTo>
                  <a:close/>
                  <a:moveTo>
                    <a:pt x="11142" y="4464"/>
                  </a:moveTo>
                  <a:lnTo>
                    <a:pt x="11259" y="4464"/>
                  </a:lnTo>
                  <a:lnTo>
                    <a:pt x="11259" y="4292"/>
                  </a:lnTo>
                  <a:lnTo>
                    <a:pt x="11142" y="4292"/>
                  </a:lnTo>
                  <a:close/>
                  <a:moveTo>
                    <a:pt x="10793" y="4464"/>
                  </a:moveTo>
                  <a:lnTo>
                    <a:pt x="10909" y="4464"/>
                  </a:lnTo>
                  <a:lnTo>
                    <a:pt x="10909" y="4292"/>
                  </a:lnTo>
                  <a:lnTo>
                    <a:pt x="10793" y="4292"/>
                  </a:lnTo>
                  <a:close/>
                  <a:moveTo>
                    <a:pt x="10441" y="4464"/>
                  </a:moveTo>
                  <a:lnTo>
                    <a:pt x="10557" y="4464"/>
                  </a:lnTo>
                  <a:lnTo>
                    <a:pt x="10557" y="4292"/>
                  </a:lnTo>
                  <a:lnTo>
                    <a:pt x="10441" y="4292"/>
                  </a:lnTo>
                  <a:close/>
                  <a:moveTo>
                    <a:pt x="10092" y="4464"/>
                  </a:moveTo>
                  <a:lnTo>
                    <a:pt x="10208" y="4464"/>
                  </a:lnTo>
                  <a:lnTo>
                    <a:pt x="10208" y="4292"/>
                  </a:lnTo>
                  <a:lnTo>
                    <a:pt x="10089" y="4292"/>
                  </a:lnTo>
                  <a:close/>
                  <a:moveTo>
                    <a:pt x="9742" y="4464"/>
                  </a:moveTo>
                  <a:lnTo>
                    <a:pt x="9859" y="4464"/>
                  </a:lnTo>
                  <a:lnTo>
                    <a:pt x="9859" y="4292"/>
                  </a:lnTo>
                  <a:lnTo>
                    <a:pt x="9742" y="4292"/>
                  </a:lnTo>
                  <a:close/>
                  <a:moveTo>
                    <a:pt x="9393" y="4464"/>
                  </a:moveTo>
                  <a:lnTo>
                    <a:pt x="9509" y="4464"/>
                  </a:lnTo>
                  <a:lnTo>
                    <a:pt x="9509" y="4292"/>
                  </a:lnTo>
                  <a:lnTo>
                    <a:pt x="9393" y="4292"/>
                  </a:lnTo>
                  <a:close/>
                  <a:moveTo>
                    <a:pt x="9043" y="4464"/>
                  </a:moveTo>
                  <a:lnTo>
                    <a:pt x="9160" y="4464"/>
                  </a:lnTo>
                  <a:lnTo>
                    <a:pt x="9160" y="4292"/>
                  </a:lnTo>
                  <a:lnTo>
                    <a:pt x="9043" y="4292"/>
                  </a:lnTo>
                  <a:close/>
                  <a:moveTo>
                    <a:pt x="8694" y="4464"/>
                  </a:moveTo>
                  <a:lnTo>
                    <a:pt x="8811" y="4464"/>
                  </a:lnTo>
                  <a:lnTo>
                    <a:pt x="8811" y="4292"/>
                  </a:lnTo>
                  <a:lnTo>
                    <a:pt x="8694" y="4292"/>
                  </a:lnTo>
                  <a:close/>
                  <a:moveTo>
                    <a:pt x="8345" y="4464"/>
                  </a:moveTo>
                  <a:lnTo>
                    <a:pt x="8461" y="4464"/>
                  </a:lnTo>
                  <a:lnTo>
                    <a:pt x="8461" y="4292"/>
                  </a:lnTo>
                  <a:lnTo>
                    <a:pt x="8345" y="4292"/>
                  </a:lnTo>
                  <a:close/>
                  <a:moveTo>
                    <a:pt x="7995" y="4464"/>
                  </a:moveTo>
                  <a:lnTo>
                    <a:pt x="8112" y="4464"/>
                  </a:lnTo>
                  <a:lnTo>
                    <a:pt x="8112" y="4292"/>
                  </a:lnTo>
                  <a:lnTo>
                    <a:pt x="7993" y="4292"/>
                  </a:lnTo>
                  <a:close/>
                  <a:moveTo>
                    <a:pt x="7643" y="4464"/>
                  </a:moveTo>
                  <a:lnTo>
                    <a:pt x="7760" y="4464"/>
                  </a:lnTo>
                  <a:lnTo>
                    <a:pt x="7760" y="4292"/>
                  </a:lnTo>
                  <a:lnTo>
                    <a:pt x="7643" y="4292"/>
                  </a:lnTo>
                  <a:close/>
                  <a:moveTo>
                    <a:pt x="7294" y="4464"/>
                  </a:moveTo>
                  <a:lnTo>
                    <a:pt x="7411" y="4464"/>
                  </a:lnTo>
                  <a:lnTo>
                    <a:pt x="7411" y="4292"/>
                  </a:lnTo>
                  <a:lnTo>
                    <a:pt x="7294" y="4292"/>
                  </a:lnTo>
                  <a:close/>
                  <a:moveTo>
                    <a:pt x="6945" y="4464"/>
                  </a:moveTo>
                  <a:lnTo>
                    <a:pt x="7061" y="4464"/>
                  </a:lnTo>
                  <a:lnTo>
                    <a:pt x="7061" y="4292"/>
                  </a:lnTo>
                  <a:lnTo>
                    <a:pt x="6945" y="4292"/>
                  </a:lnTo>
                  <a:close/>
                  <a:moveTo>
                    <a:pt x="6595" y="4464"/>
                  </a:moveTo>
                  <a:lnTo>
                    <a:pt x="6712" y="4464"/>
                  </a:lnTo>
                  <a:lnTo>
                    <a:pt x="6712" y="4292"/>
                  </a:lnTo>
                  <a:lnTo>
                    <a:pt x="6595" y="4292"/>
                  </a:lnTo>
                  <a:close/>
                  <a:moveTo>
                    <a:pt x="6246" y="4464"/>
                  </a:moveTo>
                  <a:lnTo>
                    <a:pt x="6362" y="4464"/>
                  </a:lnTo>
                  <a:lnTo>
                    <a:pt x="6362" y="4292"/>
                  </a:lnTo>
                  <a:lnTo>
                    <a:pt x="6246" y="4292"/>
                  </a:lnTo>
                  <a:close/>
                  <a:moveTo>
                    <a:pt x="9140" y="6844"/>
                  </a:moveTo>
                  <a:lnTo>
                    <a:pt x="9140" y="5659"/>
                  </a:lnTo>
                  <a:cubicBezTo>
                    <a:pt x="9140" y="5264"/>
                    <a:pt x="8730" y="4945"/>
                    <a:pt x="8228" y="4945"/>
                  </a:cubicBezTo>
                  <a:cubicBezTo>
                    <a:pt x="7724" y="4945"/>
                    <a:pt x="7317" y="5264"/>
                    <a:pt x="7317" y="5659"/>
                  </a:cubicBezTo>
                  <a:lnTo>
                    <a:pt x="7317" y="6844"/>
                  </a:lnTo>
                  <a:lnTo>
                    <a:pt x="7431" y="6844"/>
                  </a:lnTo>
                  <a:lnTo>
                    <a:pt x="7431" y="5659"/>
                  </a:lnTo>
                  <a:cubicBezTo>
                    <a:pt x="7431" y="5330"/>
                    <a:pt x="7788" y="5062"/>
                    <a:pt x="8228" y="5062"/>
                  </a:cubicBezTo>
                  <a:cubicBezTo>
                    <a:pt x="8666" y="5062"/>
                    <a:pt x="9023" y="5330"/>
                    <a:pt x="9023" y="5659"/>
                  </a:cubicBezTo>
                  <a:lnTo>
                    <a:pt x="9023" y="6844"/>
                  </a:lnTo>
                  <a:close/>
                  <a:moveTo>
                    <a:pt x="10383" y="8386"/>
                  </a:moveTo>
                  <a:lnTo>
                    <a:pt x="10497" y="8386"/>
                  </a:lnTo>
                  <a:lnTo>
                    <a:pt x="10497" y="8214"/>
                  </a:lnTo>
                  <a:lnTo>
                    <a:pt x="10383" y="8214"/>
                  </a:lnTo>
                  <a:close/>
                  <a:moveTo>
                    <a:pt x="10725" y="8386"/>
                  </a:moveTo>
                  <a:lnTo>
                    <a:pt x="10841" y="8386"/>
                  </a:lnTo>
                  <a:lnTo>
                    <a:pt x="10841" y="8214"/>
                  </a:lnTo>
                  <a:lnTo>
                    <a:pt x="10725" y="8214"/>
                  </a:lnTo>
                  <a:close/>
                  <a:moveTo>
                    <a:pt x="11411" y="8386"/>
                  </a:moveTo>
                  <a:lnTo>
                    <a:pt x="11525" y="8386"/>
                  </a:lnTo>
                  <a:lnTo>
                    <a:pt x="11525" y="8214"/>
                  </a:lnTo>
                  <a:lnTo>
                    <a:pt x="11411" y="8214"/>
                  </a:lnTo>
                  <a:close/>
                  <a:moveTo>
                    <a:pt x="4555" y="8386"/>
                  </a:moveTo>
                  <a:lnTo>
                    <a:pt x="4669" y="8386"/>
                  </a:lnTo>
                  <a:lnTo>
                    <a:pt x="4669" y="8214"/>
                  </a:lnTo>
                  <a:lnTo>
                    <a:pt x="4555" y="8214"/>
                  </a:lnTo>
                  <a:close/>
                  <a:moveTo>
                    <a:pt x="7641" y="8386"/>
                  </a:moveTo>
                  <a:lnTo>
                    <a:pt x="7755" y="8386"/>
                  </a:lnTo>
                  <a:lnTo>
                    <a:pt x="7755" y="8214"/>
                  </a:lnTo>
                  <a:lnTo>
                    <a:pt x="7641" y="8214"/>
                  </a:lnTo>
                  <a:close/>
                  <a:moveTo>
                    <a:pt x="4899" y="8386"/>
                  </a:moveTo>
                  <a:lnTo>
                    <a:pt x="5013" y="8386"/>
                  </a:lnTo>
                  <a:lnTo>
                    <a:pt x="5013" y="8214"/>
                  </a:lnTo>
                  <a:lnTo>
                    <a:pt x="4899" y="8214"/>
                  </a:lnTo>
                  <a:close/>
                  <a:moveTo>
                    <a:pt x="5241" y="8386"/>
                  </a:moveTo>
                  <a:lnTo>
                    <a:pt x="5355" y="8386"/>
                  </a:lnTo>
                  <a:lnTo>
                    <a:pt x="5355" y="8214"/>
                  </a:lnTo>
                  <a:lnTo>
                    <a:pt x="5238" y="8214"/>
                  </a:lnTo>
                  <a:close/>
                  <a:moveTo>
                    <a:pt x="5583" y="8386"/>
                  </a:moveTo>
                  <a:lnTo>
                    <a:pt x="5697" y="8386"/>
                  </a:lnTo>
                  <a:lnTo>
                    <a:pt x="5697" y="8214"/>
                  </a:lnTo>
                  <a:lnTo>
                    <a:pt x="5583" y="8214"/>
                  </a:lnTo>
                  <a:close/>
                  <a:moveTo>
                    <a:pt x="9697" y="8386"/>
                  </a:moveTo>
                  <a:lnTo>
                    <a:pt x="9811" y="8386"/>
                  </a:lnTo>
                  <a:lnTo>
                    <a:pt x="9811" y="8214"/>
                  </a:lnTo>
                  <a:lnTo>
                    <a:pt x="9697" y="8214"/>
                  </a:lnTo>
                  <a:close/>
                  <a:moveTo>
                    <a:pt x="9352" y="8386"/>
                  </a:moveTo>
                  <a:lnTo>
                    <a:pt x="9469" y="8386"/>
                  </a:lnTo>
                  <a:lnTo>
                    <a:pt x="9469" y="8214"/>
                  </a:lnTo>
                  <a:lnTo>
                    <a:pt x="9352" y="8214"/>
                  </a:lnTo>
                  <a:close/>
                  <a:moveTo>
                    <a:pt x="6269" y="8386"/>
                  </a:moveTo>
                  <a:lnTo>
                    <a:pt x="6383" y="8386"/>
                  </a:lnTo>
                  <a:lnTo>
                    <a:pt x="6383" y="8214"/>
                  </a:lnTo>
                  <a:lnTo>
                    <a:pt x="6269" y="8214"/>
                  </a:lnTo>
                  <a:close/>
                  <a:moveTo>
                    <a:pt x="6611" y="8386"/>
                  </a:moveTo>
                  <a:lnTo>
                    <a:pt x="6724" y="8386"/>
                  </a:lnTo>
                  <a:lnTo>
                    <a:pt x="6724" y="8214"/>
                  </a:lnTo>
                  <a:lnTo>
                    <a:pt x="6611" y="8214"/>
                  </a:lnTo>
                  <a:close/>
                  <a:moveTo>
                    <a:pt x="6955" y="8386"/>
                  </a:moveTo>
                  <a:lnTo>
                    <a:pt x="7069" y="8386"/>
                  </a:lnTo>
                  <a:lnTo>
                    <a:pt x="7069" y="8214"/>
                  </a:lnTo>
                  <a:lnTo>
                    <a:pt x="6955" y="8214"/>
                  </a:lnTo>
                  <a:close/>
                  <a:moveTo>
                    <a:pt x="7297" y="8386"/>
                  </a:moveTo>
                  <a:lnTo>
                    <a:pt x="7413" y="8386"/>
                  </a:lnTo>
                  <a:lnTo>
                    <a:pt x="7413" y="8214"/>
                  </a:lnTo>
                  <a:lnTo>
                    <a:pt x="7297" y="8214"/>
                  </a:lnTo>
                  <a:close/>
                  <a:moveTo>
                    <a:pt x="11755" y="8386"/>
                  </a:moveTo>
                  <a:lnTo>
                    <a:pt x="11869" y="8386"/>
                  </a:lnTo>
                  <a:lnTo>
                    <a:pt x="11869" y="8214"/>
                  </a:lnTo>
                  <a:lnTo>
                    <a:pt x="11755" y="8214"/>
                  </a:lnTo>
                  <a:close/>
                  <a:moveTo>
                    <a:pt x="7983" y="8386"/>
                  </a:moveTo>
                  <a:lnTo>
                    <a:pt x="8097" y="8386"/>
                  </a:lnTo>
                  <a:lnTo>
                    <a:pt x="8097" y="8214"/>
                  </a:lnTo>
                  <a:lnTo>
                    <a:pt x="7983" y="8214"/>
                  </a:lnTo>
                  <a:close/>
                  <a:moveTo>
                    <a:pt x="8327" y="8386"/>
                  </a:moveTo>
                  <a:lnTo>
                    <a:pt x="8441" y="8386"/>
                  </a:lnTo>
                  <a:lnTo>
                    <a:pt x="8441" y="8214"/>
                  </a:lnTo>
                  <a:lnTo>
                    <a:pt x="8327" y="8214"/>
                  </a:lnTo>
                  <a:close/>
                  <a:moveTo>
                    <a:pt x="8669" y="8386"/>
                  </a:moveTo>
                  <a:lnTo>
                    <a:pt x="8783" y="8386"/>
                  </a:lnTo>
                  <a:lnTo>
                    <a:pt x="8783" y="8214"/>
                  </a:lnTo>
                  <a:lnTo>
                    <a:pt x="8669" y="8214"/>
                  </a:lnTo>
                  <a:close/>
                  <a:moveTo>
                    <a:pt x="9011" y="8386"/>
                  </a:moveTo>
                  <a:lnTo>
                    <a:pt x="9125" y="8386"/>
                  </a:lnTo>
                  <a:lnTo>
                    <a:pt x="9125" y="8214"/>
                  </a:lnTo>
                  <a:lnTo>
                    <a:pt x="9011" y="8214"/>
                  </a:lnTo>
                  <a:close/>
                  <a:moveTo>
                    <a:pt x="5924" y="8386"/>
                  </a:moveTo>
                  <a:lnTo>
                    <a:pt x="6041" y="8386"/>
                  </a:lnTo>
                  <a:lnTo>
                    <a:pt x="6041" y="8214"/>
                  </a:lnTo>
                  <a:lnTo>
                    <a:pt x="5924" y="8214"/>
                  </a:lnTo>
                  <a:close/>
                  <a:moveTo>
                    <a:pt x="10038" y="8386"/>
                  </a:moveTo>
                  <a:lnTo>
                    <a:pt x="10155" y="8386"/>
                  </a:lnTo>
                  <a:lnTo>
                    <a:pt x="10155" y="8214"/>
                  </a:lnTo>
                  <a:lnTo>
                    <a:pt x="10038" y="8214"/>
                  </a:lnTo>
                  <a:close/>
                  <a:moveTo>
                    <a:pt x="9140" y="10763"/>
                  </a:moveTo>
                  <a:lnTo>
                    <a:pt x="9140" y="9578"/>
                  </a:lnTo>
                  <a:cubicBezTo>
                    <a:pt x="9140" y="9186"/>
                    <a:pt x="8730" y="8867"/>
                    <a:pt x="8228" y="8867"/>
                  </a:cubicBezTo>
                  <a:cubicBezTo>
                    <a:pt x="7724" y="8867"/>
                    <a:pt x="7317" y="9186"/>
                    <a:pt x="7317" y="9578"/>
                  </a:cubicBezTo>
                  <a:lnTo>
                    <a:pt x="7317" y="10763"/>
                  </a:lnTo>
                  <a:lnTo>
                    <a:pt x="7431" y="10763"/>
                  </a:lnTo>
                  <a:lnTo>
                    <a:pt x="7431" y="9578"/>
                  </a:lnTo>
                  <a:cubicBezTo>
                    <a:pt x="7431" y="9249"/>
                    <a:pt x="7788" y="8981"/>
                    <a:pt x="8228" y="8981"/>
                  </a:cubicBezTo>
                  <a:cubicBezTo>
                    <a:pt x="8666" y="8981"/>
                    <a:pt x="9023" y="9249"/>
                    <a:pt x="9023" y="9578"/>
                  </a:cubicBezTo>
                  <a:lnTo>
                    <a:pt x="9023" y="10763"/>
                  </a:lnTo>
                  <a:close/>
                  <a:moveTo>
                    <a:pt x="4269" y="8201"/>
                  </a:moveTo>
                  <a:lnTo>
                    <a:pt x="5395" y="8201"/>
                  </a:lnTo>
                  <a:lnTo>
                    <a:pt x="5395" y="10763"/>
                  </a:lnTo>
                  <a:lnTo>
                    <a:pt x="5514" y="10763"/>
                  </a:lnTo>
                  <a:lnTo>
                    <a:pt x="5514" y="8201"/>
                  </a:lnTo>
                  <a:lnTo>
                    <a:pt x="6793" y="8201"/>
                  </a:lnTo>
                  <a:lnTo>
                    <a:pt x="6793" y="10763"/>
                  </a:lnTo>
                  <a:lnTo>
                    <a:pt x="6914" y="10763"/>
                  </a:lnTo>
                  <a:lnTo>
                    <a:pt x="6914" y="8201"/>
                  </a:lnTo>
                  <a:lnTo>
                    <a:pt x="9557" y="8201"/>
                  </a:lnTo>
                  <a:lnTo>
                    <a:pt x="9557" y="10763"/>
                  </a:lnTo>
                  <a:lnTo>
                    <a:pt x="9679" y="10763"/>
                  </a:lnTo>
                  <a:lnTo>
                    <a:pt x="9679" y="8201"/>
                  </a:lnTo>
                  <a:lnTo>
                    <a:pt x="10957" y="8201"/>
                  </a:lnTo>
                  <a:lnTo>
                    <a:pt x="10957" y="10763"/>
                  </a:lnTo>
                  <a:lnTo>
                    <a:pt x="11076" y="10763"/>
                  </a:lnTo>
                  <a:lnTo>
                    <a:pt x="11076" y="8386"/>
                  </a:lnTo>
                  <a:lnTo>
                    <a:pt x="11183" y="8386"/>
                  </a:lnTo>
                  <a:lnTo>
                    <a:pt x="11183" y="8214"/>
                  </a:lnTo>
                  <a:lnTo>
                    <a:pt x="11076" y="8214"/>
                  </a:lnTo>
                  <a:lnTo>
                    <a:pt x="11076" y="8201"/>
                  </a:lnTo>
                  <a:lnTo>
                    <a:pt x="12155" y="8201"/>
                  </a:lnTo>
                  <a:lnTo>
                    <a:pt x="12155" y="8214"/>
                  </a:lnTo>
                  <a:lnTo>
                    <a:pt x="12097" y="8214"/>
                  </a:lnTo>
                  <a:lnTo>
                    <a:pt x="12097" y="8386"/>
                  </a:lnTo>
                  <a:lnTo>
                    <a:pt x="12155" y="8386"/>
                  </a:lnTo>
                  <a:lnTo>
                    <a:pt x="12155" y="10753"/>
                  </a:lnTo>
                  <a:lnTo>
                    <a:pt x="13203" y="11282"/>
                  </a:lnTo>
                  <a:lnTo>
                    <a:pt x="13203" y="11282"/>
                  </a:lnTo>
                  <a:lnTo>
                    <a:pt x="12871" y="11703"/>
                  </a:lnTo>
                  <a:lnTo>
                    <a:pt x="12790" y="11809"/>
                  </a:lnTo>
                  <a:lnTo>
                    <a:pt x="3567" y="11809"/>
                  </a:lnTo>
                  <a:lnTo>
                    <a:pt x="3081" y="11282"/>
                  </a:lnTo>
                  <a:lnTo>
                    <a:pt x="3081" y="11282"/>
                  </a:lnTo>
                  <a:lnTo>
                    <a:pt x="4266" y="10753"/>
                  </a:lnTo>
                  <a:close/>
                  <a:moveTo>
                    <a:pt x="7611" y="12313"/>
                  </a:moveTo>
                  <a:lnTo>
                    <a:pt x="7724" y="12313"/>
                  </a:lnTo>
                  <a:lnTo>
                    <a:pt x="7724" y="12141"/>
                  </a:lnTo>
                  <a:lnTo>
                    <a:pt x="7611" y="12141"/>
                  </a:lnTo>
                  <a:close/>
                  <a:moveTo>
                    <a:pt x="6927" y="12313"/>
                  </a:moveTo>
                  <a:lnTo>
                    <a:pt x="7041" y="12313"/>
                  </a:lnTo>
                  <a:lnTo>
                    <a:pt x="7041" y="12141"/>
                  </a:lnTo>
                  <a:lnTo>
                    <a:pt x="6927" y="12141"/>
                  </a:lnTo>
                  <a:close/>
                  <a:moveTo>
                    <a:pt x="5221" y="12313"/>
                  </a:moveTo>
                  <a:lnTo>
                    <a:pt x="5335" y="12313"/>
                  </a:lnTo>
                  <a:lnTo>
                    <a:pt x="5335" y="12141"/>
                  </a:lnTo>
                  <a:lnTo>
                    <a:pt x="5221" y="12141"/>
                  </a:lnTo>
                  <a:close/>
                  <a:moveTo>
                    <a:pt x="7269" y="12313"/>
                  </a:moveTo>
                  <a:lnTo>
                    <a:pt x="7383" y="12313"/>
                  </a:lnTo>
                  <a:lnTo>
                    <a:pt x="7383" y="12141"/>
                  </a:lnTo>
                  <a:lnTo>
                    <a:pt x="7269" y="12141"/>
                  </a:lnTo>
                  <a:close/>
                  <a:moveTo>
                    <a:pt x="7952" y="12313"/>
                  </a:moveTo>
                  <a:lnTo>
                    <a:pt x="8066" y="12313"/>
                  </a:lnTo>
                  <a:lnTo>
                    <a:pt x="8066" y="12141"/>
                  </a:lnTo>
                  <a:lnTo>
                    <a:pt x="7952" y="12141"/>
                  </a:lnTo>
                  <a:close/>
                  <a:moveTo>
                    <a:pt x="8294" y="12313"/>
                  </a:moveTo>
                  <a:lnTo>
                    <a:pt x="8408" y="12313"/>
                  </a:lnTo>
                  <a:lnTo>
                    <a:pt x="8408" y="12141"/>
                  </a:lnTo>
                  <a:lnTo>
                    <a:pt x="8294" y="12141"/>
                  </a:lnTo>
                  <a:close/>
                  <a:moveTo>
                    <a:pt x="6585" y="12313"/>
                  </a:moveTo>
                  <a:lnTo>
                    <a:pt x="6702" y="12313"/>
                  </a:lnTo>
                  <a:lnTo>
                    <a:pt x="6702" y="12141"/>
                  </a:lnTo>
                  <a:lnTo>
                    <a:pt x="6585" y="12141"/>
                  </a:lnTo>
                  <a:close/>
                  <a:moveTo>
                    <a:pt x="8636" y="12313"/>
                  </a:moveTo>
                  <a:lnTo>
                    <a:pt x="8750" y="12313"/>
                  </a:lnTo>
                  <a:lnTo>
                    <a:pt x="8750" y="12141"/>
                  </a:lnTo>
                  <a:lnTo>
                    <a:pt x="8636" y="12141"/>
                  </a:lnTo>
                  <a:close/>
                  <a:moveTo>
                    <a:pt x="3570" y="12313"/>
                  </a:moveTo>
                  <a:lnTo>
                    <a:pt x="3626" y="12313"/>
                  </a:lnTo>
                  <a:lnTo>
                    <a:pt x="3626" y="12141"/>
                  </a:lnTo>
                  <a:lnTo>
                    <a:pt x="3567" y="12141"/>
                  </a:lnTo>
                  <a:close/>
                  <a:moveTo>
                    <a:pt x="11707" y="12313"/>
                  </a:moveTo>
                  <a:lnTo>
                    <a:pt x="11821" y="12313"/>
                  </a:lnTo>
                  <a:lnTo>
                    <a:pt x="11821" y="12141"/>
                  </a:lnTo>
                  <a:lnTo>
                    <a:pt x="11707" y="12141"/>
                  </a:lnTo>
                  <a:close/>
                  <a:moveTo>
                    <a:pt x="11368" y="12313"/>
                  </a:moveTo>
                  <a:lnTo>
                    <a:pt x="11482" y="12313"/>
                  </a:lnTo>
                  <a:lnTo>
                    <a:pt x="11482" y="12141"/>
                  </a:lnTo>
                  <a:lnTo>
                    <a:pt x="11368" y="12141"/>
                  </a:lnTo>
                  <a:close/>
                  <a:moveTo>
                    <a:pt x="12049" y="12313"/>
                  </a:moveTo>
                  <a:lnTo>
                    <a:pt x="12163" y="12313"/>
                  </a:lnTo>
                  <a:lnTo>
                    <a:pt x="12163" y="12141"/>
                  </a:lnTo>
                  <a:lnTo>
                    <a:pt x="12049" y="12141"/>
                  </a:lnTo>
                  <a:close/>
                  <a:moveTo>
                    <a:pt x="10684" y="12313"/>
                  </a:moveTo>
                  <a:lnTo>
                    <a:pt x="10798" y="12313"/>
                  </a:lnTo>
                  <a:lnTo>
                    <a:pt x="10798" y="12141"/>
                  </a:lnTo>
                  <a:lnTo>
                    <a:pt x="10682" y="12141"/>
                  </a:lnTo>
                  <a:close/>
                  <a:moveTo>
                    <a:pt x="10342" y="12313"/>
                  </a:moveTo>
                  <a:lnTo>
                    <a:pt x="10456" y="12313"/>
                  </a:lnTo>
                  <a:lnTo>
                    <a:pt x="10456" y="12141"/>
                  </a:lnTo>
                  <a:lnTo>
                    <a:pt x="10342" y="12141"/>
                  </a:lnTo>
                  <a:close/>
                  <a:moveTo>
                    <a:pt x="10000" y="12313"/>
                  </a:moveTo>
                  <a:lnTo>
                    <a:pt x="10112" y="12313"/>
                  </a:lnTo>
                  <a:lnTo>
                    <a:pt x="10112" y="12141"/>
                  </a:lnTo>
                  <a:lnTo>
                    <a:pt x="9998" y="12141"/>
                  </a:lnTo>
                  <a:close/>
                  <a:moveTo>
                    <a:pt x="9317" y="12313"/>
                  </a:moveTo>
                  <a:lnTo>
                    <a:pt x="9431" y="12313"/>
                  </a:lnTo>
                  <a:lnTo>
                    <a:pt x="9431" y="12141"/>
                  </a:lnTo>
                  <a:lnTo>
                    <a:pt x="9317" y="12141"/>
                  </a:lnTo>
                  <a:close/>
                  <a:moveTo>
                    <a:pt x="8978" y="12313"/>
                  </a:moveTo>
                  <a:lnTo>
                    <a:pt x="9092" y="12313"/>
                  </a:lnTo>
                  <a:lnTo>
                    <a:pt x="9092" y="12141"/>
                  </a:lnTo>
                  <a:lnTo>
                    <a:pt x="8978" y="12141"/>
                  </a:lnTo>
                  <a:close/>
                  <a:moveTo>
                    <a:pt x="12732" y="12313"/>
                  </a:moveTo>
                  <a:lnTo>
                    <a:pt x="12790" y="12313"/>
                  </a:lnTo>
                  <a:lnTo>
                    <a:pt x="12790" y="12141"/>
                  </a:lnTo>
                  <a:lnTo>
                    <a:pt x="12732" y="12141"/>
                  </a:lnTo>
                  <a:close/>
                  <a:moveTo>
                    <a:pt x="3856" y="12313"/>
                  </a:moveTo>
                  <a:lnTo>
                    <a:pt x="3967" y="12313"/>
                  </a:lnTo>
                  <a:lnTo>
                    <a:pt x="3967" y="12141"/>
                  </a:lnTo>
                  <a:lnTo>
                    <a:pt x="3856" y="12141"/>
                  </a:lnTo>
                  <a:close/>
                  <a:moveTo>
                    <a:pt x="4195" y="12313"/>
                  </a:moveTo>
                  <a:lnTo>
                    <a:pt x="4309" y="12313"/>
                  </a:lnTo>
                  <a:lnTo>
                    <a:pt x="4309" y="12141"/>
                  </a:lnTo>
                  <a:lnTo>
                    <a:pt x="4195" y="12141"/>
                  </a:lnTo>
                  <a:close/>
                  <a:moveTo>
                    <a:pt x="4537" y="12313"/>
                  </a:moveTo>
                  <a:lnTo>
                    <a:pt x="4651" y="12313"/>
                  </a:lnTo>
                  <a:lnTo>
                    <a:pt x="4651" y="12141"/>
                  </a:lnTo>
                  <a:lnTo>
                    <a:pt x="4537" y="12141"/>
                  </a:lnTo>
                  <a:close/>
                  <a:moveTo>
                    <a:pt x="4879" y="12313"/>
                  </a:moveTo>
                  <a:lnTo>
                    <a:pt x="4993" y="12313"/>
                  </a:lnTo>
                  <a:lnTo>
                    <a:pt x="4993" y="12141"/>
                  </a:lnTo>
                  <a:lnTo>
                    <a:pt x="4879" y="12141"/>
                  </a:lnTo>
                  <a:close/>
                  <a:moveTo>
                    <a:pt x="6246" y="12313"/>
                  </a:moveTo>
                  <a:lnTo>
                    <a:pt x="6360" y="12313"/>
                  </a:lnTo>
                  <a:lnTo>
                    <a:pt x="6360" y="12141"/>
                  </a:lnTo>
                  <a:lnTo>
                    <a:pt x="6246" y="12141"/>
                  </a:lnTo>
                  <a:close/>
                  <a:moveTo>
                    <a:pt x="5902" y="12313"/>
                  </a:moveTo>
                  <a:lnTo>
                    <a:pt x="6018" y="12313"/>
                  </a:lnTo>
                  <a:lnTo>
                    <a:pt x="6018" y="12141"/>
                  </a:lnTo>
                  <a:lnTo>
                    <a:pt x="5902" y="12141"/>
                  </a:lnTo>
                  <a:close/>
                  <a:moveTo>
                    <a:pt x="5562" y="12313"/>
                  </a:moveTo>
                  <a:lnTo>
                    <a:pt x="5676" y="12313"/>
                  </a:lnTo>
                  <a:lnTo>
                    <a:pt x="5676" y="12141"/>
                  </a:lnTo>
                  <a:lnTo>
                    <a:pt x="5562" y="12141"/>
                  </a:lnTo>
                  <a:close/>
                  <a:moveTo>
                    <a:pt x="9137" y="14693"/>
                  </a:moveTo>
                  <a:lnTo>
                    <a:pt x="9137" y="13508"/>
                  </a:lnTo>
                  <a:cubicBezTo>
                    <a:pt x="9137" y="13113"/>
                    <a:pt x="8727" y="12794"/>
                    <a:pt x="8226" y="12794"/>
                  </a:cubicBezTo>
                  <a:cubicBezTo>
                    <a:pt x="7722" y="12794"/>
                    <a:pt x="7314" y="13113"/>
                    <a:pt x="7314" y="13508"/>
                  </a:cubicBezTo>
                  <a:lnTo>
                    <a:pt x="7314" y="14693"/>
                  </a:lnTo>
                  <a:lnTo>
                    <a:pt x="7428" y="14693"/>
                  </a:lnTo>
                  <a:lnTo>
                    <a:pt x="7428" y="13508"/>
                  </a:lnTo>
                  <a:cubicBezTo>
                    <a:pt x="7428" y="13176"/>
                    <a:pt x="7785" y="12910"/>
                    <a:pt x="8226" y="12910"/>
                  </a:cubicBezTo>
                  <a:cubicBezTo>
                    <a:pt x="8664" y="12910"/>
                    <a:pt x="9023" y="13176"/>
                    <a:pt x="9023" y="13508"/>
                  </a:cubicBezTo>
                  <a:lnTo>
                    <a:pt x="9023" y="14693"/>
                  </a:lnTo>
                  <a:close/>
                  <a:moveTo>
                    <a:pt x="12704" y="16237"/>
                  </a:moveTo>
                  <a:lnTo>
                    <a:pt x="12818" y="16237"/>
                  </a:lnTo>
                  <a:lnTo>
                    <a:pt x="12818" y="16065"/>
                  </a:lnTo>
                  <a:lnTo>
                    <a:pt x="12704" y="16065"/>
                  </a:lnTo>
                  <a:close/>
                  <a:moveTo>
                    <a:pt x="5876" y="16237"/>
                  </a:moveTo>
                  <a:lnTo>
                    <a:pt x="5990" y="16237"/>
                  </a:lnTo>
                  <a:lnTo>
                    <a:pt x="5990" y="16065"/>
                  </a:lnTo>
                  <a:lnTo>
                    <a:pt x="5876" y="16065"/>
                  </a:lnTo>
                  <a:close/>
                  <a:moveTo>
                    <a:pt x="11340" y="16237"/>
                  </a:moveTo>
                  <a:lnTo>
                    <a:pt x="11454" y="16237"/>
                  </a:lnTo>
                  <a:lnTo>
                    <a:pt x="11454" y="16065"/>
                  </a:lnTo>
                  <a:lnTo>
                    <a:pt x="11340" y="16065"/>
                  </a:lnTo>
                  <a:close/>
                  <a:moveTo>
                    <a:pt x="11682" y="16237"/>
                  </a:moveTo>
                  <a:lnTo>
                    <a:pt x="11795" y="16237"/>
                  </a:lnTo>
                  <a:lnTo>
                    <a:pt x="11795" y="16065"/>
                  </a:lnTo>
                  <a:lnTo>
                    <a:pt x="11682" y="16065"/>
                  </a:lnTo>
                  <a:close/>
                  <a:moveTo>
                    <a:pt x="6899" y="16237"/>
                  </a:moveTo>
                  <a:lnTo>
                    <a:pt x="7013" y="16237"/>
                  </a:lnTo>
                  <a:lnTo>
                    <a:pt x="7013" y="16065"/>
                  </a:lnTo>
                  <a:lnTo>
                    <a:pt x="6899" y="16065"/>
                  </a:lnTo>
                  <a:close/>
                  <a:moveTo>
                    <a:pt x="4851" y="16237"/>
                  </a:moveTo>
                  <a:lnTo>
                    <a:pt x="4965" y="16237"/>
                  </a:lnTo>
                  <a:lnTo>
                    <a:pt x="4965" y="16065"/>
                  </a:lnTo>
                  <a:lnTo>
                    <a:pt x="4851" y="16065"/>
                  </a:lnTo>
                  <a:close/>
                  <a:moveTo>
                    <a:pt x="3142" y="16237"/>
                  </a:moveTo>
                  <a:lnTo>
                    <a:pt x="3256" y="16237"/>
                  </a:lnTo>
                  <a:lnTo>
                    <a:pt x="3256" y="16065"/>
                  </a:lnTo>
                  <a:lnTo>
                    <a:pt x="3142" y="16065"/>
                  </a:lnTo>
                  <a:close/>
                  <a:moveTo>
                    <a:pt x="3484" y="16237"/>
                  </a:moveTo>
                  <a:lnTo>
                    <a:pt x="3598" y="16237"/>
                  </a:lnTo>
                  <a:lnTo>
                    <a:pt x="3598" y="16065"/>
                  </a:lnTo>
                  <a:lnTo>
                    <a:pt x="3484" y="16065"/>
                  </a:lnTo>
                  <a:close/>
                  <a:moveTo>
                    <a:pt x="4167" y="16237"/>
                  </a:moveTo>
                  <a:lnTo>
                    <a:pt x="4281" y="16237"/>
                  </a:lnTo>
                  <a:lnTo>
                    <a:pt x="4281" y="16065"/>
                  </a:lnTo>
                  <a:lnTo>
                    <a:pt x="4167" y="16065"/>
                  </a:lnTo>
                  <a:close/>
                  <a:moveTo>
                    <a:pt x="4509" y="16237"/>
                  </a:moveTo>
                  <a:lnTo>
                    <a:pt x="4623" y="16237"/>
                  </a:lnTo>
                  <a:lnTo>
                    <a:pt x="4623" y="16065"/>
                  </a:lnTo>
                  <a:lnTo>
                    <a:pt x="4512" y="16065"/>
                  </a:lnTo>
                  <a:close/>
                  <a:moveTo>
                    <a:pt x="5193" y="16237"/>
                  </a:moveTo>
                  <a:lnTo>
                    <a:pt x="5307" y="16237"/>
                  </a:lnTo>
                  <a:lnTo>
                    <a:pt x="5307" y="16065"/>
                  </a:lnTo>
                  <a:lnTo>
                    <a:pt x="5193" y="16065"/>
                  </a:lnTo>
                  <a:close/>
                  <a:moveTo>
                    <a:pt x="5532" y="16237"/>
                  </a:moveTo>
                  <a:lnTo>
                    <a:pt x="5646" y="16237"/>
                  </a:lnTo>
                  <a:lnTo>
                    <a:pt x="5646" y="16065"/>
                  </a:lnTo>
                  <a:lnTo>
                    <a:pt x="5532" y="16065"/>
                  </a:lnTo>
                  <a:close/>
                  <a:moveTo>
                    <a:pt x="10656" y="16237"/>
                  </a:moveTo>
                  <a:lnTo>
                    <a:pt x="10770" y="16237"/>
                  </a:lnTo>
                  <a:lnTo>
                    <a:pt x="10770" y="16065"/>
                  </a:lnTo>
                  <a:lnTo>
                    <a:pt x="10656" y="16065"/>
                  </a:lnTo>
                  <a:close/>
                  <a:moveTo>
                    <a:pt x="6216" y="16237"/>
                  </a:moveTo>
                  <a:lnTo>
                    <a:pt x="6329" y="16237"/>
                  </a:lnTo>
                  <a:lnTo>
                    <a:pt x="6329" y="16065"/>
                  </a:lnTo>
                  <a:lnTo>
                    <a:pt x="6216" y="16065"/>
                  </a:lnTo>
                  <a:close/>
                  <a:moveTo>
                    <a:pt x="6557" y="16237"/>
                  </a:moveTo>
                  <a:lnTo>
                    <a:pt x="6671" y="16237"/>
                  </a:lnTo>
                  <a:lnTo>
                    <a:pt x="6671" y="16065"/>
                  </a:lnTo>
                  <a:lnTo>
                    <a:pt x="6557" y="16065"/>
                  </a:lnTo>
                  <a:close/>
                  <a:moveTo>
                    <a:pt x="12021" y="16237"/>
                  </a:moveTo>
                  <a:lnTo>
                    <a:pt x="12135" y="16237"/>
                  </a:lnTo>
                  <a:lnTo>
                    <a:pt x="12135" y="16065"/>
                  </a:lnTo>
                  <a:lnTo>
                    <a:pt x="12021" y="16065"/>
                  </a:lnTo>
                  <a:close/>
                  <a:moveTo>
                    <a:pt x="7241" y="16237"/>
                  </a:moveTo>
                  <a:lnTo>
                    <a:pt x="7355" y="16237"/>
                  </a:lnTo>
                  <a:lnTo>
                    <a:pt x="7355" y="16065"/>
                  </a:lnTo>
                  <a:lnTo>
                    <a:pt x="7241" y="16065"/>
                  </a:lnTo>
                  <a:close/>
                  <a:moveTo>
                    <a:pt x="7583" y="16237"/>
                  </a:moveTo>
                  <a:lnTo>
                    <a:pt x="7697" y="16237"/>
                  </a:lnTo>
                  <a:lnTo>
                    <a:pt x="7697" y="16065"/>
                  </a:lnTo>
                  <a:lnTo>
                    <a:pt x="7583" y="16065"/>
                  </a:lnTo>
                  <a:close/>
                  <a:moveTo>
                    <a:pt x="7922" y="16237"/>
                  </a:moveTo>
                  <a:lnTo>
                    <a:pt x="8036" y="16237"/>
                  </a:lnTo>
                  <a:lnTo>
                    <a:pt x="8036" y="16065"/>
                  </a:lnTo>
                  <a:lnTo>
                    <a:pt x="7922" y="16065"/>
                  </a:lnTo>
                  <a:close/>
                  <a:moveTo>
                    <a:pt x="8266" y="16237"/>
                  </a:moveTo>
                  <a:lnTo>
                    <a:pt x="8380" y="16237"/>
                  </a:lnTo>
                  <a:lnTo>
                    <a:pt x="8380" y="16065"/>
                  </a:lnTo>
                  <a:lnTo>
                    <a:pt x="8266" y="16065"/>
                  </a:lnTo>
                  <a:close/>
                  <a:moveTo>
                    <a:pt x="8606" y="16237"/>
                  </a:moveTo>
                  <a:lnTo>
                    <a:pt x="8719" y="16237"/>
                  </a:lnTo>
                  <a:lnTo>
                    <a:pt x="8719" y="16065"/>
                  </a:lnTo>
                  <a:lnTo>
                    <a:pt x="8606" y="16065"/>
                  </a:lnTo>
                  <a:close/>
                  <a:moveTo>
                    <a:pt x="8947" y="16237"/>
                  </a:moveTo>
                  <a:lnTo>
                    <a:pt x="9061" y="16237"/>
                  </a:lnTo>
                  <a:lnTo>
                    <a:pt x="9061" y="16065"/>
                  </a:lnTo>
                  <a:lnTo>
                    <a:pt x="8947" y="16065"/>
                  </a:lnTo>
                  <a:close/>
                  <a:moveTo>
                    <a:pt x="9289" y="16237"/>
                  </a:moveTo>
                  <a:lnTo>
                    <a:pt x="9403" y="16237"/>
                  </a:lnTo>
                  <a:lnTo>
                    <a:pt x="9403" y="16065"/>
                  </a:lnTo>
                  <a:lnTo>
                    <a:pt x="9289" y="16065"/>
                  </a:lnTo>
                  <a:close/>
                  <a:moveTo>
                    <a:pt x="9973" y="16237"/>
                  </a:moveTo>
                  <a:lnTo>
                    <a:pt x="10087" y="16237"/>
                  </a:lnTo>
                  <a:lnTo>
                    <a:pt x="10087" y="16065"/>
                  </a:lnTo>
                  <a:lnTo>
                    <a:pt x="9973" y="16065"/>
                  </a:lnTo>
                  <a:close/>
                  <a:moveTo>
                    <a:pt x="10314" y="16237"/>
                  </a:moveTo>
                  <a:lnTo>
                    <a:pt x="10428" y="16237"/>
                  </a:lnTo>
                  <a:lnTo>
                    <a:pt x="10428" y="16065"/>
                  </a:lnTo>
                  <a:lnTo>
                    <a:pt x="10314" y="16065"/>
                  </a:lnTo>
                  <a:close/>
                  <a:moveTo>
                    <a:pt x="3826" y="16237"/>
                  </a:moveTo>
                  <a:lnTo>
                    <a:pt x="3940" y="16237"/>
                  </a:lnTo>
                  <a:lnTo>
                    <a:pt x="3940" y="16065"/>
                  </a:lnTo>
                  <a:lnTo>
                    <a:pt x="3826" y="16065"/>
                  </a:lnTo>
                  <a:close/>
                  <a:moveTo>
                    <a:pt x="13046" y="16237"/>
                  </a:moveTo>
                  <a:lnTo>
                    <a:pt x="13160" y="16237"/>
                  </a:lnTo>
                  <a:lnTo>
                    <a:pt x="13160" y="16065"/>
                  </a:lnTo>
                  <a:lnTo>
                    <a:pt x="13046" y="16065"/>
                  </a:lnTo>
                  <a:close/>
                  <a:moveTo>
                    <a:pt x="9127" y="18614"/>
                  </a:moveTo>
                  <a:lnTo>
                    <a:pt x="9127" y="17429"/>
                  </a:lnTo>
                  <a:cubicBezTo>
                    <a:pt x="9127" y="17037"/>
                    <a:pt x="8717" y="16718"/>
                    <a:pt x="8216" y="16718"/>
                  </a:cubicBezTo>
                  <a:cubicBezTo>
                    <a:pt x="7712" y="16718"/>
                    <a:pt x="7304" y="17037"/>
                    <a:pt x="7304" y="17429"/>
                  </a:cubicBezTo>
                  <a:lnTo>
                    <a:pt x="7304" y="18614"/>
                  </a:lnTo>
                  <a:lnTo>
                    <a:pt x="7418" y="18614"/>
                  </a:lnTo>
                  <a:lnTo>
                    <a:pt x="7418" y="17429"/>
                  </a:lnTo>
                  <a:cubicBezTo>
                    <a:pt x="7418" y="17100"/>
                    <a:pt x="7775" y="16832"/>
                    <a:pt x="8216" y="16832"/>
                  </a:cubicBezTo>
                  <a:cubicBezTo>
                    <a:pt x="8656" y="16832"/>
                    <a:pt x="9013" y="17100"/>
                    <a:pt x="9013" y="17429"/>
                  </a:cubicBezTo>
                  <a:lnTo>
                    <a:pt x="9013" y="18614"/>
                  </a:lnTo>
                  <a:close/>
                  <a:moveTo>
                    <a:pt x="14094" y="20169"/>
                  </a:moveTo>
                  <a:lnTo>
                    <a:pt x="14152" y="20169"/>
                  </a:lnTo>
                  <a:lnTo>
                    <a:pt x="14152" y="19996"/>
                  </a:lnTo>
                  <a:lnTo>
                    <a:pt x="14094" y="19996"/>
                  </a:lnTo>
                  <a:close/>
                  <a:moveTo>
                    <a:pt x="3775" y="20169"/>
                  </a:moveTo>
                  <a:lnTo>
                    <a:pt x="3889" y="20169"/>
                  </a:lnTo>
                  <a:lnTo>
                    <a:pt x="3889" y="19996"/>
                  </a:lnTo>
                  <a:lnTo>
                    <a:pt x="3775" y="19996"/>
                  </a:lnTo>
                  <a:close/>
                  <a:moveTo>
                    <a:pt x="5150" y="20169"/>
                  </a:moveTo>
                  <a:lnTo>
                    <a:pt x="5266" y="20169"/>
                  </a:lnTo>
                  <a:lnTo>
                    <a:pt x="5266" y="19996"/>
                  </a:lnTo>
                  <a:lnTo>
                    <a:pt x="5150" y="19996"/>
                  </a:lnTo>
                  <a:close/>
                  <a:moveTo>
                    <a:pt x="2112" y="20169"/>
                  </a:moveTo>
                  <a:lnTo>
                    <a:pt x="2170" y="20169"/>
                  </a:lnTo>
                  <a:lnTo>
                    <a:pt x="2170" y="19996"/>
                  </a:lnTo>
                  <a:lnTo>
                    <a:pt x="2112" y="19996"/>
                  </a:lnTo>
                  <a:close/>
                  <a:moveTo>
                    <a:pt x="5838" y="20169"/>
                  </a:moveTo>
                  <a:lnTo>
                    <a:pt x="5955" y="20169"/>
                  </a:lnTo>
                  <a:lnTo>
                    <a:pt x="5955" y="19996"/>
                  </a:lnTo>
                  <a:lnTo>
                    <a:pt x="5841" y="19996"/>
                  </a:lnTo>
                  <a:close/>
                  <a:moveTo>
                    <a:pt x="6183" y="20169"/>
                  </a:moveTo>
                  <a:lnTo>
                    <a:pt x="6299" y="20169"/>
                  </a:lnTo>
                  <a:lnTo>
                    <a:pt x="6299" y="19996"/>
                  </a:lnTo>
                  <a:lnTo>
                    <a:pt x="6183" y="19996"/>
                  </a:lnTo>
                  <a:close/>
                  <a:moveTo>
                    <a:pt x="6871" y="20169"/>
                  </a:moveTo>
                  <a:lnTo>
                    <a:pt x="6985" y="20169"/>
                  </a:lnTo>
                  <a:lnTo>
                    <a:pt x="6985" y="19996"/>
                  </a:lnTo>
                  <a:lnTo>
                    <a:pt x="6871" y="19996"/>
                  </a:lnTo>
                  <a:close/>
                  <a:moveTo>
                    <a:pt x="7216" y="20169"/>
                  </a:moveTo>
                  <a:lnTo>
                    <a:pt x="7330" y="20169"/>
                  </a:lnTo>
                  <a:lnTo>
                    <a:pt x="7330" y="19996"/>
                  </a:lnTo>
                  <a:lnTo>
                    <a:pt x="7216" y="19996"/>
                  </a:lnTo>
                  <a:close/>
                  <a:moveTo>
                    <a:pt x="7560" y="20169"/>
                  </a:moveTo>
                  <a:lnTo>
                    <a:pt x="7676" y="20169"/>
                  </a:lnTo>
                  <a:lnTo>
                    <a:pt x="7676" y="19996"/>
                  </a:lnTo>
                  <a:lnTo>
                    <a:pt x="7560" y="19996"/>
                  </a:lnTo>
                  <a:close/>
                  <a:moveTo>
                    <a:pt x="5494" y="20169"/>
                  </a:moveTo>
                  <a:lnTo>
                    <a:pt x="5610" y="20169"/>
                  </a:lnTo>
                  <a:lnTo>
                    <a:pt x="5610" y="19996"/>
                  </a:lnTo>
                  <a:lnTo>
                    <a:pt x="5494" y="19996"/>
                  </a:lnTo>
                  <a:close/>
                  <a:moveTo>
                    <a:pt x="4119" y="20169"/>
                  </a:moveTo>
                  <a:lnTo>
                    <a:pt x="4233" y="20169"/>
                  </a:lnTo>
                  <a:lnTo>
                    <a:pt x="4233" y="19996"/>
                  </a:lnTo>
                  <a:lnTo>
                    <a:pt x="4119" y="19996"/>
                  </a:lnTo>
                  <a:close/>
                  <a:moveTo>
                    <a:pt x="8246" y="20169"/>
                  </a:moveTo>
                  <a:lnTo>
                    <a:pt x="8362" y="20169"/>
                  </a:lnTo>
                  <a:lnTo>
                    <a:pt x="8362" y="19996"/>
                  </a:lnTo>
                  <a:lnTo>
                    <a:pt x="8246" y="19996"/>
                  </a:lnTo>
                  <a:close/>
                  <a:moveTo>
                    <a:pt x="8593" y="20169"/>
                  </a:moveTo>
                  <a:lnTo>
                    <a:pt x="8707" y="20169"/>
                  </a:lnTo>
                  <a:lnTo>
                    <a:pt x="8707" y="19996"/>
                  </a:lnTo>
                  <a:lnTo>
                    <a:pt x="8593" y="19996"/>
                  </a:lnTo>
                  <a:close/>
                  <a:moveTo>
                    <a:pt x="8935" y="20169"/>
                  </a:moveTo>
                  <a:lnTo>
                    <a:pt x="9051" y="20169"/>
                  </a:lnTo>
                  <a:lnTo>
                    <a:pt x="9051" y="19996"/>
                  </a:lnTo>
                  <a:lnTo>
                    <a:pt x="8935" y="19996"/>
                  </a:lnTo>
                  <a:close/>
                  <a:moveTo>
                    <a:pt x="9279" y="20169"/>
                  </a:moveTo>
                  <a:lnTo>
                    <a:pt x="9395" y="20169"/>
                  </a:lnTo>
                  <a:lnTo>
                    <a:pt x="9395" y="19996"/>
                  </a:lnTo>
                  <a:lnTo>
                    <a:pt x="9279" y="19996"/>
                  </a:lnTo>
                  <a:close/>
                  <a:moveTo>
                    <a:pt x="9623" y="20169"/>
                  </a:moveTo>
                  <a:lnTo>
                    <a:pt x="9737" y="20169"/>
                  </a:lnTo>
                  <a:lnTo>
                    <a:pt x="9737" y="19996"/>
                  </a:lnTo>
                  <a:lnTo>
                    <a:pt x="9623" y="19996"/>
                  </a:lnTo>
                  <a:close/>
                  <a:moveTo>
                    <a:pt x="9968" y="20169"/>
                  </a:moveTo>
                  <a:lnTo>
                    <a:pt x="10081" y="20169"/>
                  </a:lnTo>
                  <a:lnTo>
                    <a:pt x="10081" y="19996"/>
                  </a:lnTo>
                  <a:lnTo>
                    <a:pt x="9968" y="19996"/>
                  </a:lnTo>
                  <a:close/>
                  <a:moveTo>
                    <a:pt x="10312" y="20169"/>
                  </a:moveTo>
                  <a:lnTo>
                    <a:pt x="10428" y="20169"/>
                  </a:lnTo>
                  <a:lnTo>
                    <a:pt x="10428" y="19996"/>
                  </a:lnTo>
                  <a:lnTo>
                    <a:pt x="10314" y="19996"/>
                  </a:lnTo>
                  <a:close/>
                  <a:moveTo>
                    <a:pt x="10656" y="20169"/>
                  </a:moveTo>
                  <a:lnTo>
                    <a:pt x="10770" y="20169"/>
                  </a:lnTo>
                  <a:lnTo>
                    <a:pt x="10770" y="19996"/>
                  </a:lnTo>
                  <a:lnTo>
                    <a:pt x="10656" y="19996"/>
                  </a:lnTo>
                  <a:close/>
                  <a:moveTo>
                    <a:pt x="10998" y="20169"/>
                  </a:moveTo>
                  <a:lnTo>
                    <a:pt x="11114" y="20169"/>
                  </a:lnTo>
                  <a:lnTo>
                    <a:pt x="11114" y="19996"/>
                  </a:lnTo>
                  <a:lnTo>
                    <a:pt x="10998" y="19996"/>
                  </a:lnTo>
                  <a:close/>
                  <a:moveTo>
                    <a:pt x="11689" y="20169"/>
                  </a:moveTo>
                  <a:lnTo>
                    <a:pt x="11803" y="20169"/>
                  </a:lnTo>
                  <a:lnTo>
                    <a:pt x="11803" y="19996"/>
                  </a:lnTo>
                  <a:lnTo>
                    <a:pt x="11689" y="19996"/>
                  </a:lnTo>
                  <a:close/>
                  <a:moveTo>
                    <a:pt x="12031" y="20169"/>
                  </a:moveTo>
                  <a:lnTo>
                    <a:pt x="12147" y="20169"/>
                  </a:lnTo>
                  <a:lnTo>
                    <a:pt x="12147" y="19996"/>
                  </a:lnTo>
                  <a:lnTo>
                    <a:pt x="12031" y="19996"/>
                  </a:lnTo>
                  <a:close/>
                  <a:moveTo>
                    <a:pt x="12375" y="20169"/>
                  </a:moveTo>
                  <a:lnTo>
                    <a:pt x="12492" y="20169"/>
                  </a:lnTo>
                  <a:lnTo>
                    <a:pt x="12492" y="19996"/>
                  </a:lnTo>
                  <a:lnTo>
                    <a:pt x="12375" y="19996"/>
                  </a:lnTo>
                  <a:close/>
                  <a:moveTo>
                    <a:pt x="12720" y="20169"/>
                  </a:moveTo>
                  <a:lnTo>
                    <a:pt x="12833" y="20169"/>
                  </a:lnTo>
                  <a:lnTo>
                    <a:pt x="12833" y="19996"/>
                  </a:lnTo>
                  <a:lnTo>
                    <a:pt x="12720" y="19996"/>
                  </a:lnTo>
                  <a:close/>
                  <a:moveTo>
                    <a:pt x="13408" y="20169"/>
                  </a:moveTo>
                  <a:lnTo>
                    <a:pt x="13522" y="20169"/>
                  </a:lnTo>
                  <a:lnTo>
                    <a:pt x="13522" y="19996"/>
                  </a:lnTo>
                  <a:lnTo>
                    <a:pt x="13408" y="19996"/>
                  </a:lnTo>
                  <a:close/>
                  <a:moveTo>
                    <a:pt x="13752" y="20169"/>
                  </a:moveTo>
                  <a:lnTo>
                    <a:pt x="13866" y="20169"/>
                  </a:lnTo>
                  <a:lnTo>
                    <a:pt x="13866" y="19996"/>
                  </a:lnTo>
                  <a:lnTo>
                    <a:pt x="13752" y="19996"/>
                  </a:lnTo>
                  <a:close/>
                  <a:moveTo>
                    <a:pt x="4464" y="20169"/>
                  </a:moveTo>
                  <a:lnTo>
                    <a:pt x="4578" y="20169"/>
                  </a:lnTo>
                  <a:lnTo>
                    <a:pt x="4578" y="19996"/>
                  </a:lnTo>
                  <a:lnTo>
                    <a:pt x="4464" y="19996"/>
                  </a:lnTo>
                  <a:close/>
                  <a:moveTo>
                    <a:pt x="2742" y="20169"/>
                  </a:moveTo>
                  <a:lnTo>
                    <a:pt x="2856" y="20169"/>
                  </a:lnTo>
                  <a:lnTo>
                    <a:pt x="2856" y="19996"/>
                  </a:lnTo>
                  <a:lnTo>
                    <a:pt x="2742" y="19996"/>
                  </a:lnTo>
                  <a:close/>
                  <a:moveTo>
                    <a:pt x="3431" y="20169"/>
                  </a:moveTo>
                  <a:lnTo>
                    <a:pt x="3547" y="20169"/>
                  </a:lnTo>
                  <a:lnTo>
                    <a:pt x="3547" y="19996"/>
                  </a:lnTo>
                  <a:lnTo>
                    <a:pt x="3431" y="19996"/>
                  </a:lnTo>
                  <a:close/>
                  <a:moveTo>
                    <a:pt x="7904" y="20169"/>
                  </a:moveTo>
                  <a:lnTo>
                    <a:pt x="8018" y="20169"/>
                  </a:lnTo>
                  <a:lnTo>
                    <a:pt x="8018" y="19996"/>
                  </a:lnTo>
                  <a:lnTo>
                    <a:pt x="7904" y="19996"/>
                  </a:lnTo>
                  <a:close/>
                  <a:moveTo>
                    <a:pt x="2398" y="20169"/>
                  </a:moveTo>
                  <a:lnTo>
                    <a:pt x="2514" y="20169"/>
                  </a:lnTo>
                  <a:lnTo>
                    <a:pt x="2514" y="19996"/>
                  </a:lnTo>
                  <a:lnTo>
                    <a:pt x="2398" y="19996"/>
                  </a:lnTo>
                  <a:close/>
                  <a:moveTo>
                    <a:pt x="9094" y="22546"/>
                  </a:moveTo>
                  <a:lnTo>
                    <a:pt x="9094" y="21361"/>
                  </a:lnTo>
                  <a:cubicBezTo>
                    <a:pt x="9094" y="20969"/>
                    <a:pt x="8687" y="20647"/>
                    <a:pt x="8183" y="20647"/>
                  </a:cubicBezTo>
                  <a:cubicBezTo>
                    <a:pt x="7681" y="20647"/>
                    <a:pt x="7271" y="20969"/>
                    <a:pt x="7271" y="21361"/>
                  </a:cubicBezTo>
                  <a:lnTo>
                    <a:pt x="7271" y="22546"/>
                  </a:lnTo>
                  <a:lnTo>
                    <a:pt x="7385" y="22546"/>
                  </a:lnTo>
                  <a:lnTo>
                    <a:pt x="7385" y="21361"/>
                  </a:lnTo>
                  <a:cubicBezTo>
                    <a:pt x="7385" y="21032"/>
                    <a:pt x="7745" y="20764"/>
                    <a:pt x="8183" y="20764"/>
                  </a:cubicBezTo>
                  <a:cubicBezTo>
                    <a:pt x="8623" y="20764"/>
                    <a:pt x="8980" y="21032"/>
                    <a:pt x="8980" y="21361"/>
                  </a:cubicBezTo>
                  <a:lnTo>
                    <a:pt x="8980" y="22546"/>
                  </a:lnTo>
                  <a:close/>
                  <a:moveTo>
                    <a:pt x="2112" y="19984"/>
                  </a:moveTo>
                  <a:lnTo>
                    <a:pt x="3190" y="19984"/>
                  </a:lnTo>
                  <a:lnTo>
                    <a:pt x="3190" y="19996"/>
                  </a:lnTo>
                  <a:lnTo>
                    <a:pt x="3086" y="19996"/>
                  </a:lnTo>
                  <a:lnTo>
                    <a:pt x="3086" y="20169"/>
                  </a:lnTo>
                  <a:lnTo>
                    <a:pt x="3190" y="20169"/>
                  </a:lnTo>
                  <a:lnTo>
                    <a:pt x="3190" y="22543"/>
                  </a:lnTo>
                  <a:lnTo>
                    <a:pt x="3309" y="22543"/>
                  </a:lnTo>
                  <a:lnTo>
                    <a:pt x="3309" y="19984"/>
                  </a:lnTo>
                  <a:lnTo>
                    <a:pt x="4843" y="19984"/>
                  </a:lnTo>
                  <a:lnTo>
                    <a:pt x="4843" y="19996"/>
                  </a:lnTo>
                  <a:lnTo>
                    <a:pt x="4805" y="19996"/>
                  </a:lnTo>
                  <a:lnTo>
                    <a:pt x="4805" y="20169"/>
                  </a:lnTo>
                  <a:lnTo>
                    <a:pt x="4843" y="20169"/>
                  </a:lnTo>
                  <a:lnTo>
                    <a:pt x="4843" y="22543"/>
                  </a:lnTo>
                  <a:lnTo>
                    <a:pt x="4962" y="22543"/>
                  </a:lnTo>
                  <a:lnTo>
                    <a:pt x="4962" y="19984"/>
                  </a:lnTo>
                  <a:lnTo>
                    <a:pt x="6461" y="19984"/>
                  </a:lnTo>
                  <a:lnTo>
                    <a:pt x="6461" y="22543"/>
                  </a:lnTo>
                  <a:lnTo>
                    <a:pt x="6583" y="22543"/>
                  </a:lnTo>
                  <a:lnTo>
                    <a:pt x="6583" y="20169"/>
                  </a:lnTo>
                  <a:lnTo>
                    <a:pt x="6641" y="20169"/>
                  </a:lnTo>
                  <a:lnTo>
                    <a:pt x="6641" y="19996"/>
                  </a:lnTo>
                  <a:lnTo>
                    <a:pt x="6583" y="19996"/>
                  </a:lnTo>
                  <a:lnTo>
                    <a:pt x="6583" y="19984"/>
                  </a:lnTo>
                  <a:lnTo>
                    <a:pt x="9800" y="19984"/>
                  </a:lnTo>
                  <a:lnTo>
                    <a:pt x="9800" y="22543"/>
                  </a:lnTo>
                  <a:lnTo>
                    <a:pt x="9922" y="22543"/>
                  </a:lnTo>
                  <a:lnTo>
                    <a:pt x="9922" y="19984"/>
                  </a:lnTo>
                  <a:lnTo>
                    <a:pt x="11360" y="19984"/>
                  </a:lnTo>
                  <a:lnTo>
                    <a:pt x="11360" y="19996"/>
                  </a:lnTo>
                  <a:lnTo>
                    <a:pt x="11345" y="19996"/>
                  </a:lnTo>
                  <a:lnTo>
                    <a:pt x="11345" y="20169"/>
                  </a:lnTo>
                  <a:lnTo>
                    <a:pt x="11360" y="20169"/>
                  </a:lnTo>
                  <a:lnTo>
                    <a:pt x="11360" y="22543"/>
                  </a:lnTo>
                  <a:lnTo>
                    <a:pt x="11479" y="22543"/>
                  </a:lnTo>
                  <a:lnTo>
                    <a:pt x="11479" y="19984"/>
                  </a:lnTo>
                  <a:lnTo>
                    <a:pt x="12947" y="19984"/>
                  </a:lnTo>
                  <a:lnTo>
                    <a:pt x="12947" y="22543"/>
                  </a:lnTo>
                  <a:lnTo>
                    <a:pt x="13066" y="22543"/>
                  </a:lnTo>
                  <a:lnTo>
                    <a:pt x="13066" y="20169"/>
                  </a:lnTo>
                  <a:lnTo>
                    <a:pt x="13180" y="20169"/>
                  </a:lnTo>
                  <a:lnTo>
                    <a:pt x="13180" y="19996"/>
                  </a:lnTo>
                  <a:lnTo>
                    <a:pt x="13066" y="19996"/>
                  </a:lnTo>
                  <a:lnTo>
                    <a:pt x="13066" y="19984"/>
                  </a:lnTo>
                  <a:lnTo>
                    <a:pt x="14155" y="19984"/>
                  </a:lnTo>
                  <a:lnTo>
                    <a:pt x="14155" y="22528"/>
                  </a:lnTo>
                  <a:lnTo>
                    <a:pt x="14178" y="22528"/>
                  </a:lnTo>
                  <a:lnTo>
                    <a:pt x="15512" y="23055"/>
                  </a:lnTo>
                  <a:lnTo>
                    <a:pt x="15512" y="23055"/>
                  </a:lnTo>
                  <a:lnTo>
                    <a:pt x="15102" y="23581"/>
                  </a:lnTo>
                  <a:lnTo>
                    <a:pt x="1271" y="23581"/>
                  </a:lnTo>
                  <a:lnTo>
                    <a:pt x="795" y="23055"/>
                  </a:lnTo>
                  <a:lnTo>
                    <a:pt x="2096" y="22526"/>
                  </a:lnTo>
                  <a:lnTo>
                    <a:pt x="2114" y="22526"/>
                  </a:lnTo>
                  <a:close/>
                  <a:moveTo>
                    <a:pt x="7433" y="24085"/>
                  </a:moveTo>
                  <a:lnTo>
                    <a:pt x="7550" y="24085"/>
                  </a:lnTo>
                  <a:lnTo>
                    <a:pt x="7550" y="23913"/>
                  </a:lnTo>
                  <a:lnTo>
                    <a:pt x="7433" y="23913"/>
                  </a:lnTo>
                  <a:close/>
                  <a:moveTo>
                    <a:pt x="7783" y="24085"/>
                  </a:moveTo>
                  <a:lnTo>
                    <a:pt x="7897" y="24085"/>
                  </a:lnTo>
                  <a:lnTo>
                    <a:pt x="7897" y="23913"/>
                  </a:lnTo>
                  <a:lnTo>
                    <a:pt x="7783" y="23913"/>
                  </a:lnTo>
                  <a:close/>
                  <a:moveTo>
                    <a:pt x="8127" y="24085"/>
                  </a:moveTo>
                  <a:lnTo>
                    <a:pt x="8243" y="24085"/>
                  </a:lnTo>
                  <a:lnTo>
                    <a:pt x="8243" y="23913"/>
                  </a:lnTo>
                  <a:lnTo>
                    <a:pt x="8127" y="23913"/>
                  </a:lnTo>
                  <a:close/>
                  <a:moveTo>
                    <a:pt x="8474" y="24085"/>
                  </a:moveTo>
                  <a:lnTo>
                    <a:pt x="8588" y="24085"/>
                  </a:lnTo>
                  <a:lnTo>
                    <a:pt x="8588" y="23913"/>
                  </a:lnTo>
                  <a:lnTo>
                    <a:pt x="8474" y="23913"/>
                  </a:lnTo>
                  <a:close/>
                  <a:moveTo>
                    <a:pt x="8818" y="24085"/>
                  </a:moveTo>
                  <a:lnTo>
                    <a:pt x="8935" y="24085"/>
                  </a:lnTo>
                  <a:lnTo>
                    <a:pt x="8935" y="23913"/>
                  </a:lnTo>
                  <a:lnTo>
                    <a:pt x="8818" y="23913"/>
                  </a:lnTo>
                  <a:close/>
                  <a:moveTo>
                    <a:pt x="9162" y="24085"/>
                  </a:moveTo>
                  <a:lnTo>
                    <a:pt x="9279" y="24085"/>
                  </a:lnTo>
                  <a:lnTo>
                    <a:pt x="9279" y="23913"/>
                  </a:lnTo>
                  <a:lnTo>
                    <a:pt x="9162" y="23913"/>
                  </a:lnTo>
                  <a:close/>
                  <a:moveTo>
                    <a:pt x="9856" y="24085"/>
                  </a:moveTo>
                  <a:lnTo>
                    <a:pt x="9970" y="24085"/>
                  </a:lnTo>
                  <a:lnTo>
                    <a:pt x="9970" y="23913"/>
                  </a:lnTo>
                  <a:lnTo>
                    <a:pt x="9856" y="23913"/>
                  </a:lnTo>
                  <a:close/>
                  <a:moveTo>
                    <a:pt x="10200" y="24085"/>
                  </a:moveTo>
                  <a:lnTo>
                    <a:pt x="10317" y="24085"/>
                  </a:lnTo>
                  <a:lnTo>
                    <a:pt x="10317" y="23913"/>
                  </a:lnTo>
                  <a:lnTo>
                    <a:pt x="10200" y="23913"/>
                  </a:lnTo>
                  <a:close/>
                  <a:moveTo>
                    <a:pt x="10547" y="24085"/>
                  </a:moveTo>
                  <a:lnTo>
                    <a:pt x="10661" y="24085"/>
                  </a:lnTo>
                  <a:lnTo>
                    <a:pt x="10661" y="23913"/>
                  </a:lnTo>
                  <a:lnTo>
                    <a:pt x="10547" y="23913"/>
                  </a:lnTo>
                  <a:close/>
                  <a:moveTo>
                    <a:pt x="10892" y="24085"/>
                  </a:moveTo>
                  <a:lnTo>
                    <a:pt x="11008" y="24085"/>
                  </a:lnTo>
                  <a:lnTo>
                    <a:pt x="11008" y="23913"/>
                  </a:lnTo>
                  <a:lnTo>
                    <a:pt x="10892" y="23913"/>
                  </a:lnTo>
                  <a:close/>
                  <a:moveTo>
                    <a:pt x="11585" y="24085"/>
                  </a:moveTo>
                  <a:lnTo>
                    <a:pt x="11699" y="24085"/>
                  </a:lnTo>
                  <a:lnTo>
                    <a:pt x="11699" y="23913"/>
                  </a:lnTo>
                  <a:lnTo>
                    <a:pt x="11585" y="23913"/>
                  </a:lnTo>
                  <a:close/>
                  <a:moveTo>
                    <a:pt x="11930" y="24085"/>
                  </a:moveTo>
                  <a:lnTo>
                    <a:pt x="12046" y="24085"/>
                  </a:lnTo>
                  <a:lnTo>
                    <a:pt x="12046" y="23913"/>
                  </a:lnTo>
                  <a:lnTo>
                    <a:pt x="11930" y="23913"/>
                  </a:lnTo>
                  <a:close/>
                  <a:moveTo>
                    <a:pt x="12276" y="24085"/>
                  </a:moveTo>
                  <a:lnTo>
                    <a:pt x="12390" y="24085"/>
                  </a:lnTo>
                  <a:lnTo>
                    <a:pt x="12390" y="23913"/>
                  </a:lnTo>
                  <a:lnTo>
                    <a:pt x="12276" y="23913"/>
                  </a:lnTo>
                  <a:close/>
                  <a:moveTo>
                    <a:pt x="12968" y="24085"/>
                  </a:moveTo>
                  <a:lnTo>
                    <a:pt x="13082" y="24085"/>
                  </a:lnTo>
                  <a:lnTo>
                    <a:pt x="13082" y="23913"/>
                  </a:lnTo>
                  <a:lnTo>
                    <a:pt x="12968" y="23913"/>
                  </a:lnTo>
                  <a:close/>
                  <a:moveTo>
                    <a:pt x="13312" y="24085"/>
                  </a:moveTo>
                  <a:lnTo>
                    <a:pt x="13428" y="24085"/>
                  </a:lnTo>
                  <a:lnTo>
                    <a:pt x="13428" y="23913"/>
                  </a:lnTo>
                  <a:lnTo>
                    <a:pt x="13312" y="23913"/>
                  </a:lnTo>
                  <a:close/>
                  <a:moveTo>
                    <a:pt x="13659" y="24085"/>
                  </a:moveTo>
                  <a:lnTo>
                    <a:pt x="13775" y="24085"/>
                  </a:lnTo>
                  <a:lnTo>
                    <a:pt x="13775" y="23913"/>
                  </a:lnTo>
                  <a:lnTo>
                    <a:pt x="13656" y="23913"/>
                  </a:lnTo>
                  <a:close/>
                  <a:moveTo>
                    <a:pt x="14003" y="24085"/>
                  </a:moveTo>
                  <a:lnTo>
                    <a:pt x="14120" y="24085"/>
                  </a:lnTo>
                  <a:lnTo>
                    <a:pt x="14120" y="23913"/>
                  </a:lnTo>
                  <a:lnTo>
                    <a:pt x="14006" y="23913"/>
                  </a:lnTo>
                  <a:close/>
                  <a:moveTo>
                    <a:pt x="14697" y="24085"/>
                  </a:moveTo>
                  <a:lnTo>
                    <a:pt x="14811" y="24085"/>
                  </a:lnTo>
                  <a:lnTo>
                    <a:pt x="14811" y="23913"/>
                  </a:lnTo>
                  <a:lnTo>
                    <a:pt x="14697" y="23913"/>
                  </a:lnTo>
                  <a:close/>
                  <a:moveTo>
                    <a:pt x="7089" y="24085"/>
                  </a:moveTo>
                  <a:lnTo>
                    <a:pt x="7205" y="24085"/>
                  </a:lnTo>
                  <a:lnTo>
                    <a:pt x="7205" y="23913"/>
                  </a:lnTo>
                  <a:lnTo>
                    <a:pt x="7089" y="23913"/>
                  </a:lnTo>
                  <a:close/>
                  <a:moveTo>
                    <a:pt x="14350" y="24085"/>
                  </a:moveTo>
                  <a:lnTo>
                    <a:pt x="14464" y="24085"/>
                  </a:lnTo>
                  <a:lnTo>
                    <a:pt x="14464" y="23913"/>
                  </a:lnTo>
                  <a:lnTo>
                    <a:pt x="14350" y="23913"/>
                  </a:lnTo>
                  <a:close/>
                  <a:moveTo>
                    <a:pt x="6054" y="24085"/>
                  </a:moveTo>
                  <a:lnTo>
                    <a:pt x="6167" y="24085"/>
                  </a:lnTo>
                  <a:lnTo>
                    <a:pt x="6167" y="23913"/>
                  </a:lnTo>
                  <a:lnTo>
                    <a:pt x="6054" y="23913"/>
                  </a:lnTo>
                  <a:close/>
                  <a:moveTo>
                    <a:pt x="5707" y="24085"/>
                  </a:moveTo>
                  <a:lnTo>
                    <a:pt x="5823" y="24085"/>
                  </a:lnTo>
                  <a:lnTo>
                    <a:pt x="5823" y="23913"/>
                  </a:lnTo>
                  <a:lnTo>
                    <a:pt x="5707" y="23913"/>
                  </a:lnTo>
                  <a:close/>
                  <a:moveTo>
                    <a:pt x="5362" y="24085"/>
                  </a:moveTo>
                  <a:lnTo>
                    <a:pt x="5476" y="24085"/>
                  </a:lnTo>
                  <a:lnTo>
                    <a:pt x="5476" y="23913"/>
                  </a:lnTo>
                  <a:lnTo>
                    <a:pt x="5362" y="23913"/>
                  </a:lnTo>
                  <a:close/>
                  <a:moveTo>
                    <a:pt x="5016" y="24085"/>
                  </a:moveTo>
                  <a:lnTo>
                    <a:pt x="5132" y="24085"/>
                  </a:lnTo>
                  <a:lnTo>
                    <a:pt x="5132" y="23913"/>
                  </a:lnTo>
                  <a:lnTo>
                    <a:pt x="5016" y="23913"/>
                  </a:lnTo>
                  <a:close/>
                  <a:moveTo>
                    <a:pt x="4324" y="24085"/>
                  </a:moveTo>
                  <a:lnTo>
                    <a:pt x="4441" y="24085"/>
                  </a:lnTo>
                  <a:lnTo>
                    <a:pt x="4441" y="23913"/>
                  </a:lnTo>
                  <a:lnTo>
                    <a:pt x="4324" y="23913"/>
                  </a:lnTo>
                  <a:close/>
                  <a:moveTo>
                    <a:pt x="3980" y="24085"/>
                  </a:moveTo>
                  <a:lnTo>
                    <a:pt x="4094" y="24085"/>
                  </a:lnTo>
                  <a:lnTo>
                    <a:pt x="4094" y="23913"/>
                  </a:lnTo>
                  <a:lnTo>
                    <a:pt x="3980" y="23913"/>
                  </a:lnTo>
                  <a:close/>
                  <a:moveTo>
                    <a:pt x="3286" y="24085"/>
                  </a:moveTo>
                  <a:lnTo>
                    <a:pt x="3403" y="24085"/>
                  </a:lnTo>
                  <a:lnTo>
                    <a:pt x="3403" y="23913"/>
                  </a:lnTo>
                  <a:lnTo>
                    <a:pt x="3289" y="23913"/>
                  </a:lnTo>
                  <a:close/>
                  <a:moveTo>
                    <a:pt x="2942" y="24085"/>
                  </a:moveTo>
                  <a:lnTo>
                    <a:pt x="3059" y="24085"/>
                  </a:lnTo>
                  <a:lnTo>
                    <a:pt x="3059" y="23913"/>
                  </a:lnTo>
                  <a:lnTo>
                    <a:pt x="2942" y="23913"/>
                  </a:lnTo>
                  <a:close/>
                  <a:moveTo>
                    <a:pt x="2595" y="24085"/>
                  </a:moveTo>
                  <a:lnTo>
                    <a:pt x="2712" y="24085"/>
                  </a:lnTo>
                  <a:lnTo>
                    <a:pt x="2712" y="23913"/>
                  </a:lnTo>
                  <a:lnTo>
                    <a:pt x="2595" y="23913"/>
                  </a:lnTo>
                  <a:close/>
                  <a:moveTo>
                    <a:pt x="2251" y="24085"/>
                  </a:moveTo>
                  <a:lnTo>
                    <a:pt x="2365" y="24085"/>
                  </a:lnTo>
                  <a:lnTo>
                    <a:pt x="2365" y="23913"/>
                  </a:lnTo>
                  <a:lnTo>
                    <a:pt x="2251" y="23913"/>
                  </a:lnTo>
                  <a:close/>
                  <a:moveTo>
                    <a:pt x="1902" y="24085"/>
                  </a:moveTo>
                  <a:lnTo>
                    <a:pt x="2018" y="24085"/>
                  </a:lnTo>
                  <a:lnTo>
                    <a:pt x="2018" y="23913"/>
                  </a:lnTo>
                  <a:lnTo>
                    <a:pt x="1902" y="23913"/>
                  </a:lnTo>
                  <a:close/>
                  <a:moveTo>
                    <a:pt x="1557" y="24085"/>
                  </a:moveTo>
                  <a:lnTo>
                    <a:pt x="1674" y="24085"/>
                  </a:lnTo>
                  <a:lnTo>
                    <a:pt x="1674" y="23913"/>
                  </a:lnTo>
                  <a:lnTo>
                    <a:pt x="1557" y="23913"/>
                  </a:lnTo>
                  <a:close/>
                  <a:moveTo>
                    <a:pt x="1269" y="23903"/>
                  </a:moveTo>
                  <a:lnTo>
                    <a:pt x="2099" y="23903"/>
                  </a:lnTo>
                  <a:lnTo>
                    <a:pt x="2099" y="26462"/>
                  </a:lnTo>
                  <a:lnTo>
                    <a:pt x="1269" y="26462"/>
                  </a:lnTo>
                  <a:lnTo>
                    <a:pt x="1269" y="24085"/>
                  </a:lnTo>
                  <a:lnTo>
                    <a:pt x="1327" y="24085"/>
                  </a:lnTo>
                  <a:lnTo>
                    <a:pt x="1327" y="23913"/>
                  </a:lnTo>
                  <a:lnTo>
                    <a:pt x="1269" y="23913"/>
                  </a:lnTo>
                  <a:close/>
                  <a:moveTo>
                    <a:pt x="4669" y="24085"/>
                  </a:moveTo>
                  <a:lnTo>
                    <a:pt x="4783" y="24085"/>
                  </a:lnTo>
                  <a:lnTo>
                    <a:pt x="4783" y="23913"/>
                  </a:lnTo>
                  <a:lnTo>
                    <a:pt x="4669" y="23913"/>
                  </a:lnTo>
                  <a:close/>
                  <a:moveTo>
                    <a:pt x="6398" y="24085"/>
                  </a:moveTo>
                  <a:lnTo>
                    <a:pt x="6512" y="24085"/>
                  </a:lnTo>
                  <a:lnTo>
                    <a:pt x="6512" y="23913"/>
                  </a:lnTo>
                  <a:lnTo>
                    <a:pt x="6398" y="23913"/>
                  </a:lnTo>
                  <a:close/>
                  <a:moveTo>
                    <a:pt x="7378" y="26465"/>
                  </a:moveTo>
                  <a:lnTo>
                    <a:pt x="7378" y="25278"/>
                  </a:lnTo>
                  <a:cubicBezTo>
                    <a:pt x="7378" y="24948"/>
                    <a:pt x="7735" y="24680"/>
                    <a:pt x="8175" y="24680"/>
                  </a:cubicBezTo>
                  <a:cubicBezTo>
                    <a:pt x="8613" y="24680"/>
                    <a:pt x="8970" y="24948"/>
                    <a:pt x="8970" y="25278"/>
                  </a:cubicBezTo>
                  <a:lnTo>
                    <a:pt x="8970" y="26465"/>
                  </a:lnTo>
                  <a:close/>
                  <a:moveTo>
                    <a:pt x="16335" y="26994"/>
                  </a:moveTo>
                  <a:lnTo>
                    <a:pt x="16335" y="26994"/>
                  </a:lnTo>
                  <a:lnTo>
                    <a:pt x="16046" y="27364"/>
                  </a:lnTo>
                  <a:lnTo>
                    <a:pt x="15922" y="27523"/>
                  </a:lnTo>
                  <a:lnTo>
                    <a:pt x="476" y="27523"/>
                  </a:lnTo>
                  <a:lnTo>
                    <a:pt x="0" y="26994"/>
                  </a:lnTo>
                  <a:lnTo>
                    <a:pt x="1302" y="26468"/>
                  </a:lnTo>
                  <a:lnTo>
                    <a:pt x="15130" y="26468"/>
                  </a:lnTo>
                  <a:close/>
                  <a:moveTo>
                    <a:pt x="12089" y="28027"/>
                  </a:moveTo>
                  <a:lnTo>
                    <a:pt x="12203" y="28027"/>
                  </a:lnTo>
                  <a:lnTo>
                    <a:pt x="12203" y="27855"/>
                  </a:lnTo>
                  <a:lnTo>
                    <a:pt x="12089" y="27855"/>
                  </a:lnTo>
                  <a:close/>
                  <a:moveTo>
                    <a:pt x="11403" y="28027"/>
                  </a:moveTo>
                  <a:lnTo>
                    <a:pt x="11517" y="28027"/>
                  </a:lnTo>
                  <a:lnTo>
                    <a:pt x="11517" y="27855"/>
                  </a:lnTo>
                  <a:lnTo>
                    <a:pt x="11403" y="27855"/>
                  </a:lnTo>
                  <a:close/>
                  <a:moveTo>
                    <a:pt x="12778" y="28027"/>
                  </a:moveTo>
                  <a:lnTo>
                    <a:pt x="12892" y="28027"/>
                  </a:lnTo>
                  <a:lnTo>
                    <a:pt x="12892" y="27855"/>
                  </a:lnTo>
                  <a:lnTo>
                    <a:pt x="12778" y="27855"/>
                  </a:lnTo>
                  <a:close/>
                  <a:moveTo>
                    <a:pt x="13464" y="28027"/>
                  </a:moveTo>
                  <a:lnTo>
                    <a:pt x="13578" y="28027"/>
                  </a:lnTo>
                  <a:lnTo>
                    <a:pt x="13578" y="27855"/>
                  </a:lnTo>
                  <a:lnTo>
                    <a:pt x="13464" y="27855"/>
                  </a:lnTo>
                  <a:close/>
                  <a:moveTo>
                    <a:pt x="13806" y="28027"/>
                  </a:moveTo>
                  <a:lnTo>
                    <a:pt x="13920" y="28027"/>
                  </a:lnTo>
                  <a:lnTo>
                    <a:pt x="13920" y="27855"/>
                  </a:lnTo>
                  <a:lnTo>
                    <a:pt x="13806" y="27855"/>
                  </a:lnTo>
                  <a:close/>
                  <a:moveTo>
                    <a:pt x="14150" y="28027"/>
                  </a:moveTo>
                  <a:lnTo>
                    <a:pt x="14264" y="28027"/>
                  </a:lnTo>
                  <a:lnTo>
                    <a:pt x="14264" y="27855"/>
                  </a:lnTo>
                  <a:lnTo>
                    <a:pt x="14150" y="27855"/>
                  </a:lnTo>
                  <a:close/>
                  <a:moveTo>
                    <a:pt x="14492" y="28027"/>
                  </a:moveTo>
                  <a:lnTo>
                    <a:pt x="14608" y="28027"/>
                  </a:lnTo>
                  <a:lnTo>
                    <a:pt x="14608" y="27855"/>
                  </a:lnTo>
                  <a:lnTo>
                    <a:pt x="14492" y="27855"/>
                  </a:lnTo>
                  <a:close/>
                  <a:moveTo>
                    <a:pt x="14836" y="28027"/>
                  </a:moveTo>
                  <a:lnTo>
                    <a:pt x="14950" y="28027"/>
                  </a:lnTo>
                  <a:lnTo>
                    <a:pt x="14950" y="27855"/>
                  </a:lnTo>
                  <a:lnTo>
                    <a:pt x="14836" y="27855"/>
                  </a:lnTo>
                  <a:close/>
                  <a:moveTo>
                    <a:pt x="15180" y="28027"/>
                  </a:moveTo>
                  <a:lnTo>
                    <a:pt x="15294" y="28027"/>
                  </a:lnTo>
                  <a:lnTo>
                    <a:pt x="15294" y="27855"/>
                  </a:lnTo>
                  <a:lnTo>
                    <a:pt x="15180" y="27855"/>
                  </a:lnTo>
                  <a:close/>
                  <a:moveTo>
                    <a:pt x="6598" y="28027"/>
                  </a:moveTo>
                  <a:lnTo>
                    <a:pt x="6712" y="28027"/>
                  </a:lnTo>
                  <a:lnTo>
                    <a:pt x="6712" y="27855"/>
                  </a:lnTo>
                  <a:lnTo>
                    <a:pt x="6600" y="27855"/>
                  </a:lnTo>
                  <a:close/>
                  <a:moveTo>
                    <a:pt x="6254" y="28027"/>
                  </a:moveTo>
                  <a:lnTo>
                    <a:pt x="6367" y="28027"/>
                  </a:lnTo>
                  <a:lnTo>
                    <a:pt x="6367" y="27855"/>
                  </a:lnTo>
                  <a:lnTo>
                    <a:pt x="6254" y="27855"/>
                  </a:lnTo>
                  <a:close/>
                  <a:moveTo>
                    <a:pt x="5567" y="28027"/>
                  </a:moveTo>
                  <a:lnTo>
                    <a:pt x="5681" y="28027"/>
                  </a:lnTo>
                  <a:lnTo>
                    <a:pt x="5681" y="27855"/>
                  </a:lnTo>
                  <a:lnTo>
                    <a:pt x="5567" y="27855"/>
                  </a:lnTo>
                  <a:close/>
                  <a:moveTo>
                    <a:pt x="5223" y="28027"/>
                  </a:moveTo>
                  <a:lnTo>
                    <a:pt x="5337" y="28027"/>
                  </a:lnTo>
                  <a:lnTo>
                    <a:pt x="5337" y="27855"/>
                  </a:lnTo>
                  <a:lnTo>
                    <a:pt x="5223" y="27855"/>
                  </a:lnTo>
                  <a:close/>
                  <a:moveTo>
                    <a:pt x="4881" y="28027"/>
                  </a:moveTo>
                  <a:lnTo>
                    <a:pt x="4995" y="28027"/>
                  </a:lnTo>
                  <a:lnTo>
                    <a:pt x="4995" y="27855"/>
                  </a:lnTo>
                  <a:lnTo>
                    <a:pt x="4881" y="27855"/>
                  </a:lnTo>
                  <a:close/>
                  <a:moveTo>
                    <a:pt x="4195" y="28027"/>
                  </a:moveTo>
                  <a:lnTo>
                    <a:pt x="4309" y="28027"/>
                  </a:lnTo>
                  <a:lnTo>
                    <a:pt x="4309" y="27855"/>
                  </a:lnTo>
                  <a:lnTo>
                    <a:pt x="4195" y="27855"/>
                  </a:lnTo>
                  <a:close/>
                  <a:moveTo>
                    <a:pt x="3851" y="28027"/>
                  </a:moveTo>
                  <a:lnTo>
                    <a:pt x="3965" y="28027"/>
                  </a:lnTo>
                  <a:lnTo>
                    <a:pt x="3965" y="27855"/>
                  </a:lnTo>
                  <a:lnTo>
                    <a:pt x="3851" y="27855"/>
                  </a:lnTo>
                  <a:close/>
                  <a:moveTo>
                    <a:pt x="3507" y="28027"/>
                  </a:moveTo>
                  <a:lnTo>
                    <a:pt x="3623" y="28027"/>
                  </a:lnTo>
                  <a:lnTo>
                    <a:pt x="3623" y="27855"/>
                  </a:lnTo>
                  <a:lnTo>
                    <a:pt x="3507" y="27855"/>
                  </a:lnTo>
                  <a:close/>
                  <a:moveTo>
                    <a:pt x="10717" y="28027"/>
                  </a:moveTo>
                  <a:lnTo>
                    <a:pt x="10831" y="28027"/>
                  </a:lnTo>
                  <a:lnTo>
                    <a:pt x="10831" y="27855"/>
                  </a:lnTo>
                  <a:lnTo>
                    <a:pt x="10717" y="27855"/>
                  </a:lnTo>
                  <a:close/>
                  <a:moveTo>
                    <a:pt x="2821" y="28027"/>
                  </a:moveTo>
                  <a:lnTo>
                    <a:pt x="2934" y="28027"/>
                  </a:lnTo>
                  <a:lnTo>
                    <a:pt x="2934" y="27855"/>
                  </a:lnTo>
                  <a:lnTo>
                    <a:pt x="2821" y="27855"/>
                  </a:lnTo>
                  <a:close/>
                  <a:moveTo>
                    <a:pt x="2479" y="28027"/>
                  </a:moveTo>
                  <a:lnTo>
                    <a:pt x="2593" y="28027"/>
                  </a:lnTo>
                  <a:lnTo>
                    <a:pt x="2593" y="27855"/>
                  </a:lnTo>
                  <a:lnTo>
                    <a:pt x="2479" y="27855"/>
                  </a:lnTo>
                  <a:close/>
                  <a:moveTo>
                    <a:pt x="2134" y="28027"/>
                  </a:moveTo>
                  <a:lnTo>
                    <a:pt x="2248" y="28027"/>
                  </a:lnTo>
                  <a:lnTo>
                    <a:pt x="2248" y="27855"/>
                  </a:lnTo>
                  <a:lnTo>
                    <a:pt x="2134" y="27855"/>
                  </a:lnTo>
                  <a:close/>
                  <a:moveTo>
                    <a:pt x="1790" y="28027"/>
                  </a:moveTo>
                  <a:lnTo>
                    <a:pt x="1907" y="28027"/>
                  </a:lnTo>
                  <a:lnTo>
                    <a:pt x="1907" y="27855"/>
                  </a:lnTo>
                  <a:lnTo>
                    <a:pt x="1790" y="27855"/>
                  </a:lnTo>
                  <a:close/>
                  <a:moveTo>
                    <a:pt x="1104" y="28027"/>
                  </a:moveTo>
                  <a:lnTo>
                    <a:pt x="1221" y="28027"/>
                  </a:lnTo>
                  <a:lnTo>
                    <a:pt x="1221" y="27855"/>
                  </a:lnTo>
                  <a:lnTo>
                    <a:pt x="1104" y="27855"/>
                  </a:lnTo>
                  <a:close/>
                  <a:moveTo>
                    <a:pt x="762" y="28027"/>
                  </a:moveTo>
                  <a:lnTo>
                    <a:pt x="876" y="28027"/>
                  </a:lnTo>
                  <a:lnTo>
                    <a:pt x="876" y="27855"/>
                  </a:lnTo>
                  <a:lnTo>
                    <a:pt x="762" y="27855"/>
                  </a:lnTo>
                  <a:close/>
                  <a:moveTo>
                    <a:pt x="15522" y="28027"/>
                  </a:moveTo>
                  <a:lnTo>
                    <a:pt x="15636" y="28027"/>
                  </a:lnTo>
                  <a:lnTo>
                    <a:pt x="15636" y="27855"/>
                  </a:lnTo>
                  <a:lnTo>
                    <a:pt x="15525" y="27855"/>
                  </a:lnTo>
                  <a:close/>
                  <a:moveTo>
                    <a:pt x="10031" y="28027"/>
                  </a:moveTo>
                  <a:lnTo>
                    <a:pt x="10145" y="28027"/>
                  </a:lnTo>
                  <a:lnTo>
                    <a:pt x="10145" y="27855"/>
                  </a:lnTo>
                  <a:lnTo>
                    <a:pt x="10028" y="27855"/>
                  </a:lnTo>
                  <a:close/>
                  <a:moveTo>
                    <a:pt x="9687" y="28027"/>
                  </a:moveTo>
                  <a:lnTo>
                    <a:pt x="9800" y="28027"/>
                  </a:lnTo>
                  <a:lnTo>
                    <a:pt x="9800" y="27855"/>
                  </a:lnTo>
                  <a:lnTo>
                    <a:pt x="9687" y="27855"/>
                  </a:lnTo>
                  <a:close/>
                  <a:moveTo>
                    <a:pt x="9345" y="28027"/>
                  </a:moveTo>
                  <a:lnTo>
                    <a:pt x="9459" y="28027"/>
                  </a:lnTo>
                  <a:lnTo>
                    <a:pt x="9459" y="27855"/>
                  </a:lnTo>
                  <a:lnTo>
                    <a:pt x="9345" y="27855"/>
                  </a:lnTo>
                  <a:close/>
                  <a:moveTo>
                    <a:pt x="9000" y="28027"/>
                  </a:moveTo>
                  <a:lnTo>
                    <a:pt x="9114" y="28027"/>
                  </a:lnTo>
                  <a:lnTo>
                    <a:pt x="9114" y="27855"/>
                  </a:lnTo>
                  <a:lnTo>
                    <a:pt x="9000" y="27855"/>
                  </a:lnTo>
                  <a:close/>
                  <a:moveTo>
                    <a:pt x="8656" y="28027"/>
                  </a:moveTo>
                  <a:lnTo>
                    <a:pt x="8773" y="28027"/>
                  </a:lnTo>
                  <a:lnTo>
                    <a:pt x="8773" y="27855"/>
                  </a:lnTo>
                  <a:lnTo>
                    <a:pt x="8656" y="27855"/>
                  </a:lnTo>
                  <a:close/>
                  <a:moveTo>
                    <a:pt x="8314" y="28027"/>
                  </a:moveTo>
                  <a:lnTo>
                    <a:pt x="8428" y="28027"/>
                  </a:lnTo>
                  <a:lnTo>
                    <a:pt x="8428" y="27855"/>
                  </a:lnTo>
                  <a:lnTo>
                    <a:pt x="8314" y="27855"/>
                  </a:lnTo>
                  <a:close/>
                  <a:moveTo>
                    <a:pt x="7970" y="28027"/>
                  </a:moveTo>
                  <a:lnTo>
                    <a:pt x="8084" y="28027"/>
                  </a:lnTo>
                  <a:lnTo>
                    <a:pt x="8084" y="27855"/>
                  </a:lnTo>
                  <a:lnTo>
                    <a:pt x="7970" y="27855"/>
                  </a:lnTo>
                  <a:close/>
                  <a:moveTo>
                    <a:pt x="7626" y="28027"/>
                  </a:moveTo>
                  <a:lnTo>
                    <a:pt x="7742" y="28027"/>
                  </a:lnTo>
                  <a:lnTo>
                    <a:pt x="7742" y="27855"/>
                  </a:lnTo>
                  <a:lnTo>
                    <a:pt x="7626" y="27855"/>
                  </a:lnTo>
                  <a:close/>
                  <a:moveTo>
                    <a:pt x="6940" y="28027"/>
                  </a:moveTo>
                  <a:lnTo>
                    <a:pt x="7056" y="28027"/>
                  </a:lnTo>
                  <a:lnTo>
                    <a:pt x="7056" y="27855"/>
                  </a:lnTo>
                  <a:lnTo>
                    <a:pt x="6940" y="27855"/>
                  </a:lnTo>
                  <a:close/>
                  <a:moveTo>
                    <a:pt x="474" y="27842"/>
                  </a:moveTo>
                  <a:lnTo>
                    <a:pt x="1527" y="27842"/>
                  </a:lnTo>
                  <a:lnTo>
                    <a:pt x="1527" y="27855"/>
                  </a:lnTo>
                  <a:lnTo>
                    <a:pt x="1448" y="27855"/>
                  </a:lnTo>
                  <a:lnTo>
                    <a:pt x="1448" y="28027"/>
                  </a:lnTo>
                  <a:lnTo>
                    <a:pt x="1527" y="28027"/>
                  </a:lnTo>
                  <a:lnTo>
                    <a:pt x="1527" y="30399"/>
                  </a:lnTo>
                  <a:lnTo>
                    <a:pt x="474" y="30399"/>
                  </a:lnTo>
                  <a:lnTo>
                    <a:pt x="474" y="28027"/>
                  </a:lnTo>
                  <a:lnTo>
                    <a:pt x="532" y="28027"/>
                  </a:lnTo>
                  <a:lnTo>
                    <a:pt x="532" y="27855"/>
                  </a:lnTo>
                  <a:lnTo>
                    <a:pt x="474" y="27855"/>
                  </a:lnTo>
                  <a:close/>
                  <a:moveTo>
                    <a:pt x="15866" y="28027"/>
                  </a:moveTo>
                  <a:lnTo>
                    <a:pt x="15922" y="28027"/>
                  </a:lnTo>
                  <a:lnTo>
                    <a:pt x="15922" y="27855"/>
                  </a:lnTo>
                  <a:lnTo>
                    <a:pt x="15866" y="27855"/>
                  </a:lnTo>
                  <a:close/>
                  <a:moveTo>
                    <a:pt x="11059" y="28027"/>
                  </a:moveTo>
                  <a:lnTo>
                    <a:pt x="11175" y="28027"/>
                  </a:lnTo>
                  <a:lnTo>
                    <a:pt x="11175" y="27855"/>
                  </a:lnTo>
                  <a:lnTo>
                    <a:pt x="11061" y="27855"/>
                  </a:lnTo>
                  <a:close/>
                  <a:moveTo>
                    <a:pt x="3165" y="28027"/>
                  </a:moveTo>
                  <a:lnTo>
                    <a:pt x="3279" y="28027"/>
                  </a:lnTo>
                  <a:lnTo>
                    <a:pt x="3279" y="27855"/>
                  </a:lnTo>
                  <a:lnTo>
                    <a:pt x="3165" y="27855"/>
                  </a:lnTo>
                  <a:close/>
                  <a:moveTo>
                    <a:pt x="12433" y="28027"/>
                  </a:moveTo>
                  <a:lnTo>
                    <a:pt x="12550" y="28027"/>
                  </a:lnTo>
                  <a:lnTo>
                    <a:pt x="12550" y="27855"/>
                  </a:lnTo>
                  <a:lnTo>
                    <a:pt x="12433" y="27855"/>
                  </a:lnTo>
                  <a:close/>
                  <a:moveTo>
                    <a:pt x="14740" y="30402"/>
                  </a:moveTo>
                  <a:lnTo>
                    <a:pt x="15925" y="30402"/>
                  </a:lnTo>
                  <a:lnTo>
                    <a:pt x="15925" y="27842"/>
                  </a:lnTo>
                  <a:lnTo>
                    <a:pt x="14740" y="27842"/>
                  </a:lnTo>
                  <a:close/>
                  <a:moveTo>
                    <a:pt x="1648" y="30402"/>
                  </a:moveTo>
                  <a:lnTo>
                    <a:pt x="2960" y="30402"/>
                  </a:lnTo>
                  <a:lnTo>
                    <a:pt x="2960" y="27842"/>
                  </a:lnTo>
                  <a:lnTo>
                    <a:pt x="1648" y="27842"/>
                  </a:lnTo>
                  <a:close/>
                  <a:moveTo>
                    <a:pt x="3079" y="30402"/>
                  </a:moveTo>
                  <a:lnTo>
                    <a:pt x="4421" y="30402"/>
                  </a:lnTo>
                  <a:lnTo>
                    <a:pt x="4421" y="27842"/>
                  </a:lnTo>
                  <a:lnTo>
                    <a:pt x="3079" y="27842"/>
                  </a:lnTo>
                  <a:close/>
                  <a:moveTo>
                    <a:pt x="5914" y="30402"/>
                  </a:moveTo>
                  <a:lnTo>
                    <a:pt x="4542" y="30402"/>
                  </a:lnTo>
                  <a:lnTo>
                    <a:pt x="4542" y="28027"/>
                  </a:lnTo>
                  <a:lnTo>
                    <a:pt x="4654" y="28027"/>
                  </a:lnTo>
                  <a:lnTo>
                    <a:pt x="4654" y="27855"/>
                  </a:lnTo>
                  <a:lnTo>
                    <a:pt x="4542" y="27855"/>
                  </a:lnTo>
                  <a:lnTo>
                    <a:pt x="4542" y="27845"/>
                  </a:lnTo>
                  <a:lnTo>
                    <a:pt x="5917" y="27845"/>
                  </a:lnTo>
                  <a:lnTo>
                    <a:pt x="5917" y="27855"/>
                  </a:lnTo>
                  <a:lnTo>
                    <a:pt x="5912" y="27855"/>
                  </a:lnTo>
                  <a:lnTo>
                    <a:pt x="5912" y="28027"/>
                  </a:lnTo>
                  <a:lnTo>
                    <a:pt x="5917" y="28027"/>
                  </a:lnTo>
                  <a:close/>
                  <a:moveTo>
                    <a:pt x="7375" y="30402"/>
                  </a:moveTo>
                  <a:lnTo>
                    <a:pt x="6033" y="30402"/>
                  </a:lnTo>
                  <a:lnTo>
                    <a:pt x="6033" y="27842"/>
                  </a:lnTo>
                  <a:lnTo>
                    <a:pt x="7375" y="27842"/>
                  </a:lnTo>
                  <a:lnTo>
                    <a:pt x="7375" y="27855"/>
                  </a:lnTo>
                  <a:lnTo>
                    <a:pt x="7284" y="27855"/>
                  </a:lnTo>
                  <a:lnTo>
                    <a:pt x="7284" y="28027"/>
                  </a:lnTo>
                  <a:lnTo>
                    <a:pt x="7375" y="28027"/>
                  </a:lnTo>
                  <a:close/>
                  <a:moveTo>
                    <a:pt x="8806" y="27842"/>
                  </a:moveTo>
                  <a:lnTo>
                    <a:pt x="8806" y="30402"/>
                  </a:lnTo>
                  <a:lnTo>
                    <a:pt x="8168" y="30402"/>
                  </a:lnTo>
                  <a:lnTo>
                    <a:pt x="8168" y="30402"/>
                  </a:lnTo>
                  <a:lnTo>
                    <a:pt x="7494" y="30402"/>
                  </a:lnTo>
                  <a:lnTo>
                    <a:pt x="7494" y="27845"/>
                  </a:lnTo>
                  <a:close/>
                  <a:moveTo>
                    <a:pt x="8925" y="30402"/>
                  </a:moveTo>
                  <a:lnTo>
                    <a:pt x="10266" y="30402"/>
                  </a:lnTo>
                  <a:lnTo>
                    <a:pt x="10266" y="27842"/>
                  </a:lnTo>
                  <a:lnTo>
                    <a:pt x="8925" y="27842"/>
                  </a:lnTo>
                  <a:close/>
                  <a:moveTo>
                    <a:pt x="11760" y="30402"/>
                  </a:moveTo>
                  <a:lnTo>
                    <a:pt x="10388" y="30402"/>
                  </a:lnTo>
                  <a:lnTo>
                    <a:pt x="10388" y="28027"/>
                  </a:lnTo>
                  <a:lnTo>
                    <a:pt x="10489" y="28027"/>
                  </a:lnTo>
                  <a:lnTo>
                    <a:pt x="10489" y="27855"/>
                  </a:lnTo>
                  <a:lnTo>
                    <a:pt x="10388" y="27855"/>
                  </a:lnTo>
                  <a:lnTo>
                    <a:pt x="10388" y="27842"/>
                  </a:lnTo>
                  <a:lnTo>
                    <a:pt x="11763" y="27842"/>
                  </a:lnTo>
                  <a:lnTo>
                    <a:pt x="11763" y="27855"/>
                  </a:lnTo>
                  <a:lnTo>
                    <a:pt x="11747" y="27855"/>
                  </a:lnTo>
                  <a:lnTo>
                    <a:pt x="11747" y="28027"/>
                  </a:lnTo>
                  <a:lnTo>
                    <a:pt x="11763" y="28027"/>
                  </a:lnTo>
                  <a:close/>
                  <a:moveTo>
                    <a:pt x="13160" y="30402"/>
                  </a:moveTo>
                  <a:lnTo>
                    <a:pt x="11882" y="30402"/>
                  </a:lnTo>
                  <a:lnTo>
                    <a:pt x="11882" y="27842"/>
                  </a:lnTo>
                  <a:lnTo>
                    <a:pt x="13160" y="27842"/>
                  </a:lnTo>
                  <a:lnTo>
                    <a:pt x="13160" y="27855"/>
                  </a:lnTo>
                  <a:lnTo>
                    <a:pt x="13120" y="27855"/>
                  </a:lnTo>
                  <a:lnTo>
                    <a:pt x="13120" y="28027"/>
                  </a:lnTo>
                  <a:lnTo>
                    <a:pt x="13160" y="28027"/>
                  </a:lnTo>
                  <a:close/>
                  <a:moveTo>
                    <a:pt x="13279" y="30402"/>
                  </a:moveTo>
                  <a:lnTo>
                    <a:pt x="14621" y="30402"/>
                  </a:lnTo>
                  <a:lnTo>
                    <a:pt x="14621" y="27842"/>
                  </a:lnTo>
                  <a:lnTo>
                    <a:pt x="13279" y="2784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24" name="Google Shape;3824;p135"/>
            <p:cNvGrpSpPr/>
            <p:nvPr/>
          </p:nvGrpSpPr>
          <p:grpSpPr>
            <a:xfrm>
              <a:off x="419920" y="1500224"/>
              <a:ext cx="1309671" cy="3643287"/>
              <a:chOff x="5199350" y="4536775"/>
              <a:chExt cx="280750" cy="781000"/>
            </a:xfrm>
          </p:grpSpPr>
          <p:sp>
            <p:nvSpPr>
              <p:cNvPr id="3825" name="Google Shape;3825;p135"/>
              <p:cNvSpPr/>
              <p:nvPr/>
            </p:nvSpPr>
            <p:spPr>
              <a:xfrm>
                <a:off x="5205300" y="4930325"/>
                <a:ext cx="273850" cy="312500"/>
              </a:xfrm>
              <a:custGeom>
                <a:avLst/>
                <a:gdLst/>
                <a:ahLst/>
                <a:cxnLst/>
                <a:rect l="l" t="t" r="r" b="b"/>
                <a:pathLst>
                  <a:path w="10954" h="12500" extrusionOk="0">
                    <a:moveTo>
                      <a:pt x="105" y="1"/>
                    </a:moveTo>
                    <a:cubicBezTo>
                      <a:pt x="67" y="441"/>
                      <a:pt x="31" y="889"/>
                      <a:pt x="1" y="1342"/>
                    </a:cubicBezTo>
                    <a:lnTo>
                      <a:pt x="10902" y="12500"/>
                    </a:lnTo>
                    <a:cubicBezTo>
                      <a:pt x="10923" y="12036"/>
                      <a:pt x="10938" y="11571"/>
                      <a:pt x="10953" y="11100"/>
                    </a:cubicBezTo>
                    <a:lnTo>
                      <a:pt x="1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135"/>
              <p:cNvSpPr/>
              <p:nvPr/>
            </p:nvSpPr>
            <p:spPr>
              <a:xfrm>
                <a:off x="5210825" y="4866975"/>
                <a:ext cx="269275" cy="30787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12315" extrusionOk="0">
                    <a:moveTo>
                      <a:pt x="142" y="0"/>
                    </a:moveTo>
                    <a:cubicBezTo>
                      <a:pt x="91" y="428"/>
                      <a:pt x="43" y="861"/>
                      <a:pt x="0" y="1304"/>
                    </a:cubicBezTo>
                    <a:lnTo>
                      <a:pt x="10760" y="12315"/>
                    </a:lnTo>
                    <a:cubicBezTo>
                      <a:pt x="10765" y="11836"/>
                      <a:pt x="10770" y="11358"/>
                      <a:pt x="10770" y="10877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135"/>
              <p:cNvSpPr/>
              <p:nvPr/>
            </p:nvSpPr>
            <p:spPr>
              <a:xfrm>
                <a:off x="5201575" y="4995525"/>
                <a:ext cx="2747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10991" h="12538" extrusionOk="0">
                    <a:moveTo>
                      <a:pt x="69" y="0"/>
                    </a:moveTo>
                    <a:cubicBezTo>
                      <a:pt x="44" y="456"/>
                      <a:pt x="21" y="914"/>
                      <a:pt x="0" y="1380"/>
                    </a:cubicBezTo>
                    <a:lnTo>
                      <a:pt x="10905" y="12537"/>
                    </a:lnTo>
                    <a:cubicBezTo>
                      <a:pt x="10937" y="12089"/>
                      <a:pt x="10965" y="11636"/>
                      <a:pt x="10991" y="11178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135"/>
              <p:cNvSpPr/>
              <p:nvPr/>
            </p:nvSpPr>
            <p:spPr>
              <a:xfrm>
                <a:off x="5199350" y="5131275"/>
                <a:ext cx="182325" cy="186500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7460" extrusionOk="0">
                    <a:moveTo>
                      <a:pt x="1" y="1"/>
                    </a:moveTo>
                    <a:lnTo>
                      <a:pt x="1" y="234"/>
                    </a:lnTo>
                    <a:cubicBezTo>
                      <a:pt x="1" y="646"/>
                      <a:pt x="6" y="1054"/>
                      <a:pt x="11" y="1459"/>
                    </a:cubicBezTo>
                    <a:lnTo>
                      <a:pt x="5874" y="7459"/>
                    </a:lnTo>
                    <a:lnTo>
                      <a:pt x="7292" y="745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135"/>
              <p:cNvSpPr/>
              <p:nvPr/>
            </p:nvSpPr>
            <p:spPr>
              <a:xfrm>
                <a:off x="5200175" y="5202050"/>
                <a:ext cx="113125" cy="115725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62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" y="507"/>
                      <a:pt x="31" y="1008"/>
                      <a:pt x="51" y="1502"/>
                    </a:cubicBezTo>
                    <a:lnTo>
                      <a:pt x="3107" y="4628"/>
                    </a:lnTo>
                    <a:lnTo>
                      <a:pt x="4525" y="46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135"/>
              <p:cNvSpPr/>
              <p:nvPr/>
            </p:nvSpPr>
            <p:spPr>
              <a:xfrm>
                <a:off x="5218100" y="4805650"/>
                <a:ext cx="261800" cy="299325"/>
              </a:xfrm>
              <a:custGeom>
                <a:avLst/>
                <a:gdLst/>
                <a:ahLst/>
                <a:cxnLst/>
                <a:rect l="l" t="t" r="r" b="b"/>
                <a:pathLst>
                  <a:path w="10472" h="11973" extrusionOk="0">
                    <a:moveTo>
                      <a:pt x="185" y="0"/>
                    </a:moveTo>
                    <a:cubicBezTo>
                      <a:pt x="122" y="413"/>
                      <a:pt x="61" y="833"/>
                      <a:pt x="0" y="1261"/>
                    </a:cubicBezTo>
                    <a:lnTo>
                      <a:pt x="10471" y="11973"/>
                    </a:lnTo>
                    <a:cubicBezTo>
                      <a:pt x="10464" y="11476"/>
                      <a:pt x="10454" y="10983"/>
                      <a:pt x="10441" y="10494"/>
                    </a:cubicBezTo>
                    <a:lnTo>
                      <a:pt x="1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135"/>
              <p:cNvSpPr/>
              <p:nvPr/>
            </p:nvSpPr>
            <p:spPr>
              <a:xfrm>
                <a:off x="5199675" y="5062475"/>
                <a:ext cx="250225" cy="255300"/>
              </a:xfrm>
              <a:custGeom>
                <a:avLst/>
                <a:gdLst/>
                <a:ahLst/>
                <a:cxnLst/>
                <a:rect l="l" t="t" r="r" b="b"/>
                <a:pathLst>
                  <a:path w="10009" h="10212" extrusionOk="0">
                    <a:moveTo>
                      <a:pt x="31" y="1"/>
                    </a:moveTo>
                    <a:cubicBezTo>
                      <a:pt x="18" y="469"/>
                      <a:pt x="8" y="943"/>
                      <a:pt x="1" y="1419"/>
                    </a:cubicBezTo>
                    <a:lnTo>
                      <a:pt x="8593" y="10211"/>
                    </a:lnTo>
                    <a:lnTo>
                      <a:pt x="10008" y="10211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135"/>
              <p:cNvSpPr/>
              <p:nvPr/>
            </p:nvSpPr>
            <p:spPr>
              <a:xfrm>
                <a:off x="5407650" y="4681600"/>
                <a:ext cx="31625" cy="32300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292" extrusionOk="0">
                    <a:moveTo>
                      <a:pt x="1" y="0"/>
                    </a:moveTo>
                    <a:lnTo>
                      <a:pt x="1264" y="1291"/>
                    </a:lnTo>
                    <a:cubicBezTo>
                      <a:pt x="1158" y="843"/>
                      <a:pt x="1051" y="413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135"/>
              <p:cNvSpPr/>
              <p:nvPr/>
            </p:nvSpPr>
            <p:spPr>
              <a:xfrm>
                <a:off x="5255125" y="4536775"/>
                <a:ext cx="16920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4852" extrusionOk="0">
                    <a:moveTo>
                      <a:pt x="3383" y="0"/>
                    </a:moveTo>
                    <a:cubicBezTo>
                      <a:pt x="2112" y="0"/>
                      <a:pt x="942" y="1808"/>
                      <a:pt x="0" y="4851"/>
                    </a:cubicBezTo>
                    <a:lnTo>
                      <a:pt x="6768" y="4851"/>
                    </a:lnTo>
                    <a:cubicBezTo>
                      <a:pt x="5826" y="1808"/>
                      <a:pt x="4654" y="0"/>
                      <a:pt x="3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135"/>
              <p:cNvSpPr/>
              <p:nvPr/>
            </p:nvSpPr>
            <p:spPr>
              <a:xfrm>
                <a:off x="5203100" y="5274950"/>
                <a:ext cx="41850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1713" extrusionOk="0">
                    <a:moveTo>
                      <a:pt x="0" y="1"/>
                    </a:moveTo>
                    <a:cubicBezTo>
                      <a:pt x="33" y="581"/>
                      <a:pt x="69" y="1150"/>
                      <a:pt x="109" y="1712"/>
                    </a:cubicBezTo>
                    <a:lnTo>
                      <a:pt x="1674" y="17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135"/>
              <p:cNvSpPr/>
              <p:nvPr/>
            </p:nvSpPr>
            <p:spPr>
              <a:xfrm>
                <a:off x="5339375" y="4681600"/>
                <a:ext cx="1166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4773" extrusionOk="0">
                    <a:moveTo>
                      <a:pt x="0" y="0"/>
                    </a:moveTo>
                    <a:lnTo>
                      <a:pt x="4666" y="4772"/>
                    </a:lnTo>
                    <a:cubicBezTo>
                      <a:pt x="4570" y="4165"/>
                      <a:pt x="4466" y="3577"/>
                      <a:pt x="4357" y="3010"/>
                    </a:cubicBezTo>
                    <a:lnTo>
                      <a:pt x="141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135"/>
              <p:cNvSpPr/>
              <p:nvPr/>
            </p:nvSpPr>
            <p:spPr>
              <a:xfrm>
                <a:off x="5239050" y="4689750"/>
                <a:ext cx="234775" cy="269275"/>
              </a:xfrm>
              <a:custGeom>
                <a:avLst/>
                <a:gdLst/>
                <a:ahLst/>
                <a:cxnLst/>
                <a:rect l="l" t="t" r="r" b="b"/>
                <a:pathLst>
                  <a:path w="9391" h="10771" extrusionOk="0">
                    <a:moveTo>
                      <a:pt x="284" y="1"/>
                    </a:moveTo>
                    <a:cubicBezTo>
                      <a:pt x="185" y="373"/>
                      <a:pt x="91" y="760"/>
                      <a:pt x="0" y="1163"/>
                    </a:cubicBezTo>
                    <a:lnTo>
                      <a:pt x="9390" y="10771"/>
                    </a:lnTo>
                    <a:cubicBezTo>
                      <a:pt x="9350" y="10234"/>
                      <a:pt x="9307" y="9705"/>
                      <a:pt x="9261" y="9186"/>
                    </a:cubicBezTo>
                    <a:lnTo>
                      <a:pt x="2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135"/>
              <p:cNvSpPr/>
              <p:nvPr/>
            </p:nvSpPr>
            <p:spPr>
              <a:xfrm>
                <a:off x="5227450" y="4746475"/>
                <a:ext cx="250550" cy="286725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11469" extrusionOk="0">
                    <a:moveTo>
                      <a:pt x="229" y="0"/>
                    </a:moveTo>
                    <a:cubicBezTo>
                      <a:pt x="150" y="392"/>
                      <a:pt x="74" y="800"/>
                      <a:pt x="1" y="1215"/>
                    </a:cubicBezTo>
                    <a:lnTo>
                      <a:pt x="10021" y="11469"/>
                    </a:lnTo>
                    <a:cubicBezTo>
                      <a:pt x="9999" y="10955"/>
                      <a:pt x="9976" y="10446"/>
                      <a:pt x="9946" y="9942"/>
                    </a:cubicBezTo>
                    <a:lnTo>
                      <a:pt x="2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135"/>
              <p:cNvSpPr/>
              <p:nvPr/>
            </p:nvSpPr>
            <p:spPr>
              <a:xfrm>
                <a:off x="5271075" y="4681600"/>
                <a:ext cx="195725" cy="200275"/>
              </a:xfrm>
              <a:custGeom>
                <a:avLst/>
                <a:gdLst/>
                <a:ahLst/>
                <a:cxnLst/>
                <a:rect l="l" t="t" r="r" b="b"/>
                <a:pathLst>
                  <a:path w="7829" h="8011" extrusionOk="0">
                    <a:moveTo>
                      <a:pt x="0" y="0"/>
                    </a:moveTo>
                    <a:lnTo>
                      <a:pt x="7828" y="8010"/>
                    </a:lnTo>
                    <a:cubicBezTo>
                      <a:pt x="7765" y="7446"/>
                      <a:pt x="7699" y="6894"/>
                      <a:pt x="7628" y="6355"/>
                    </a:cubicBezTo>
                    <a:lnTo>
                      <a:pt x="14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39" name="Google Shape;3839;p135"/>
            <p:cNvSpPr/>
            <p:nvPr/>
          </p:nvSpPr>
          <p:spPr>
            <a:xfrm flipH="1">
              <a:off x="616450" y="3547051"/>
              <a:ext cx="2156278" cy="1596442"/>
            </a:xfrm>
            <a:custGeom>
              <a:avLst/>
              <a:gdLst/>
              <a:ahLst/>
              <a:cxnLst/>
              <a:rect l="l" t="t" r="r" b="b"/>
              <a:pathLst>
                <a:path w="19936" h="14760" extrusionOk="0">
                  <a:moveTo>
                    <a:pt x="15811" y="780"/>
                  </a:moveTo>
                  <a:lnTo>
                    <a:pt x="15811" y="914"/>
                  </a:lnTo>
                  <a:lnTo>
                    <a:pt x="15566" y="914"/>
                  </a:lnTo>
                  <a:lnTo>
                    <a:pt x="15566" y="780"/>
                  </a:lnTo>
                  <a:close/>
                  <a:moveTo>
                    <a:pt x="9761" y="3370"/>
                  </a:moveTo>
                  <a:lnTo>
                    <a:pt x="9761" y="3504"/>
                  </a:lnTo>
                  <a:lnTo>
                    <a:pt x="9604" y="3504"/>
                  </a:lnTo>
                  <a:lnTo>
                    <a:pt x="9604" y="3370"/>
                  </a:lnTo>
                  <a:close/>
                  <a:moveTo>
                    <a:pt x="11300" y="3547"/>
                  </a:moveTo>
                  <a:lnTo>
                    <a:pt x="11300" y="3681"/>
                  </a:lnTo>
                  <a:lnTo>
                    <a:pt x="11075" y="3681"/>
                  </a:lnTo>
                  <a:lnTo>
                    <a:pt x="11075" y="3547"/>
                  </a:lnTo>
                  <a:close/>
                  <a:moveTo>
                    <a:pt x="2014" y="3593"/>
                  </a:moveTo>
                  <a:lnTo>
                    <a:pt x="2014" y="3727"/>
                  </a:lnTo>
                  <a:lnTo>
                    <a:pt x="1834" y="3727"/>
                  </a:lnTo>
                  <a:lnTo>
                    <a:pt x="1834" y="3593"/>
                  </a:lnTo>
                  <a:close/>
                  <a:moveTo>
                    <a:pt x="15966" y="3681"/>
                  </a:moveTo>
                  <a:lnTo>
                    <a:pt x="15966" y="3815"/>
                  </a:lnTo>
                  <a:lnTo>
                    <a:pt x="15720" y="3815"/>
                  </a:lnTo>
                  <a:lnTo>
                    <a:pt x="15723" y="3681"/>
                  </a:lnTo>
                  <a:close/>
                  <a:moveTo>
                    <a:pt x="6748" y="4375"/>
                  </a:moveTo>
                  <a:lnTo>
                    <a:pt x="6748" y="4509"/>
                  </a:lnTo>
                  <a:lnTo>
                    <a:pt x="6434" y="4509"/>
                  </a:lnTo>
                  <a:lnTo>
                    <a:pt x="6434" y="4375"/>
                  </a:lnTo>
                  <a:close/>
                  <a:moveTo>
                    <a:pt x="14761" y="5177"/>
                  </a:moveTo>
                  <a:lnTo>
                    <a:pt x="14761" y="5312"/>
                  </a:lnTo>
                  <a:lnTo>
                    <a:pt x="14404" y="5312"/>
                  </a:lnTo>
                  <a:lnTo>
                    <a:pt x="14404" y="5177"/>
                  </a:lnTo>
                  <a:close/>
                  <a:moveTo>
                    <a:pt x="10566" y="5334"/>
                  </a:moveTo>
                  <a:lnTo>
                    <a:pt x="10563" y="5469"/>
                  </a:lnTo>
                  <a:lnTo>
                    <a:pt x="10366" y="5469"/>
                  </a:lnTo>
                  <a:lnTo>
                    <a:pt x="10366" y="5334"/>
                  </a:lnTo>
                  <a:close/>
                  <a:moveTo>
                    <a:pt x="2755" y="4091"/>
                  </a:moveTo>
                  <a:lnTo>
                    <a:pt x="2069" y="4352"/>
                  </a:lnTo>
                  <a:lnTo>
                    <a:pt x="1778" y="4550"/>
                  </a:lnTo>
                  <a:lnTo>
                    <a:pt x="1778" y="5593"/>
                  </a:lnTo>
                  <a:lnTo>
                    <a:pt x="1111" y="5593"/>
                  </a:lnTo>
                  <a:lnTo>
                    <a:pt x="1679" y="4484"/>
                  </a:lnTo>
                  <a:lnTo>
                    <a:pt x="2021" y="4091"/>
                  </a:lnTo>
                  <a:close/>
                  <a:moveTo>
                    <a:pt x="2105" y="5669"/>
                  </a:moveTo>
                  <a:lnTo>
                    <a:pt x="2105" y="5803"/>
                  </a:lnTo>
                  <a:lnTo>
                    <a:pt x="1945" y="5803"/>
                  </a:lnTo>
                  <a:lnTo>
                    <a:pt x="1945" y="5669"/>
                  </a:lnTo>
                  <a:close/>
                  <a:moveTo>
                    <a:pt x="6345" y="5712"/>
                  </a:moveTo>
                  <a:lnTo>
                    <a:pt x="6345" y="5846"/>
                  </a:lnTo>
                  <a:lnTo>
                    <a:pt x="6211" y="5846"/>
                  </a:lnTo>
                  <a:lnTo>
                    <a:pt x="6211" y="5712"/>
                  </a:lnTo>
                  <a:close/>
                  <a:moveTo>
                    <a:pt x="5452" y="6251"/>
                  </a:moveTo>
                  <a:lnTo>
                    <a:pt x="5452" y="6385"/>
                  </a:lnTo>
                  <a:lnTo>
                    <a:pt x="5318" y="6385"/>
                  </a:lnTo>
                  <a:lnTo>
                    <a:pt x="5318" y="6251"/>
                  </a:lnTo>
                  <a:close/>
                  <a:moveTo>
                    <a:pt x="9502" y="6345"/>
                  </a:moveTo>
                  <a:lnTo>
                    <a:pt x="9533" y="6398"/>
                  </a:lnTo>
                  <a:lnTo>
                    <a:pt x="9632" y="6577"/>
                  </a:lnTo>
                  <a:lnTo>
                    <a:pt x="9502" y="6345"/>
                  </a:lnTo>
                  <a:close/>
                  <a:moveTo>
                    <a:pt x="12528" y="6808"/>
                  </a:moveTo>
                  <a:lnTo>
                    <a:pt x="12528" y="6940"/>
                  </a:lnTo>
                  <a:lnTo>
                    <a:pt x="12303" y="6940"/>
                  </a:lnTo>
                  <a:lnTo>
                    <a:pt x="12303" y="6808"/>
                  </a:lnTo>
                  <a:close/>
                  <a:moveTo>
                    <a:pt x="1188" y="6965"/>
                  </a:moveTo>
                  <a:lnTo>
                    <a:pt x="1188" y="7096"/>
                  </a:lnTo>
                  <a:lnTo>
                    <a:pt x="1009" y="7096"/>
                  </a:lnTo>
                  <a:lnTo>
                    <a:pt x="1009" y="6965"/>
                  </a:lnTo>
                  <a:close/>
                  <a:moveTo>
                    <a:pt x="10452" y="7253"/>
                  </a:moveTo>
                  <a:lnTo>
                    <a:pt x="10452" y="7388"/>
                  </a:lnTo>
                  <a:lnTo>
                    <a:pt x="10183" y="7388"/>
                  </a:lnTo>
                  <a:lnTo>
                    <a:pt x="10183" y="7253"/>
                  </a:lnTo>
                  <a:close/>
                  <a:moveTo>
                    <a:pt x="7571" y="7388"/>
                  </a:moveTo>
                  <a:lnTo>
                    <a:pt x="7571" y="7522"/>
                  </a:lnTo>
                  <a:lnTo>
                    <a:pt x="7414" y="7522"/>
                  </a:lnTo>
                  <a:lnTo>
                    <a:pt x="7414" y="7388"/>
                  </a:lnTo>
                  <a:close/>
                  <a:moveTo>
                    <a:pt x="5211" y="7345"/>
                  </a:moveTo>
                  <a:lnTo>
                    <a:pt x="5318" y="7537"/>
                  </a:lnTo>
                  <a:lnTo>
                    <a:pt x="5358" y="7610"/>
                  </a:lnTo>
                  <a:lnTo>
                    <a:pt x="5211" y="7345"/>
                  </a:lnTo>
                  <a:close/>
                  <a:moveTo>
                    <a:pt x="5943" y="7836"/>
                  </a:moveTo>
                  <a:lnTo>
                    <a:pt x="5943" y="7970"/>
                  </a:lnTo>
                  <a:lnTo>
                    <a:pt x="5743" y="7970"/>
                  </a:lnTo>
                  <a:lnTo>
                    <a:pt x="5743" y="7836"/>
                  </a:lnTo>
                  <a:close/>
                  <a:moveTo>
                    <a:pt x="2907" y="8236"/>
                  </a:moveTo>
                  <a:lnTo>
                    <a:pt x="2907" y="8370"/>
                  </a:lnTo>
                  <a:lnTo>
                    <a:pt x="2662" y="8370"/>
                  </a:lnTo>
                  <a:lnTo>
                    <a:pt x="2662" y="8236"/>
                  </a:lnTo>
                  <a:close/>
                  <a:moveTo>
                    <a:pt x="6791" y="8370"/>
                  </a:moveTo>
                  <a:lnTo>
                    <a:pt x="6791" y="8504"/>
                  </a:lnTo>
                  <a:lnTo>
                    <a:pt x="6457" y="8504"/>
                  </a:lnTo>
                  <a:lnTo>
                    <a:pt x="6457" y="8370"/>
                  </a:lnTo>
                  <a:close/>
                  <a:moveTo>
                    <a:pt x="1500" y="8750"/>
                  </a:moveTo>
                  <a:lnTo>
                    <a:pt x="1500" y="8884"/>
                  </a:lnTo>
                  <a:lnTo>
                    <a:pt x="1143" y="8884"/>
                  </a:lnTo>
                  <a:lnTo>
                    <a:pt x="1143" y="8750"/>
                  </a:lnTo>
                  <a:close/>
                  <a:moveTo>
                    <a:pt x="10072" y="9398"/>
                  </a:moveTo>
                  <a:lnTo>
                    <a:pt x="10072" y="9529"/>
                  </a:lnTo>
                  <a:lnTo>
                    <a:pt x="9938" y="9529"/>
                  </a:lnTo>
                  <a:lnTo>
                    <a:pt x="9938" y="9398"/>
                  </a:lnTo>
                  <a:close/>
                  <a:moveTo>
                    <a:pt x="15366" y="9709"/>
                  </a:moveTo>
                  <a:lnTo>
                    <a:pt x="15366" y="9843"/>
                  </a:lnTo>
                  <a:lnTo>
                    <a:pt x="14895" y="9843"/>
                  </a:lnTo>
                  <a:lnTo>
                    <a:pt x="14895" y="9709"/>
                  </a:lnTo>
                  <a:close/>
                  <a:moveTo>
                    <a:pt x="5429" y="9732"/>
                  </a:moveTo>
                  <a:lnTo>
                    <a:pt x="5429" y="9866"/>
                  </a:lnTo>
                  <a:lnTo>
                    <a:pt x="5183" y="9866"/>
                  </a:lnTo>
                  <a:lnTo>
                    <a:pt x="5183" y="9732"/>
                  </a:lnTo>
                  <a:close/>
                  <a:moveTo>
                    <a:pt x="17174" y="7231"/>
                  </a:moveTo>
                  <a:lnTo>
                    <a:pt x="17174" y="9155"/>
                  </a:lnTo>
                  <a:lnTo>
                    <a:pt x="16561" y="10241"/>
                  </a:lnTo>
                  <a:lnTo>
                    <a:pt x="16561" y="10712"/>
                  </a:lnTo>
                  <a:lnTo>
                    <a:pt x="16120" y="11119"/>
                  </a:lnTo>
                  <a:lnTo>
                    <a:pt x="15905" y="10712"/>
                  </a:lnTo>
                  <a:lnTo>
                    <a:pt x="17174" y="7231"/>
                  </a:lnTo>
                  <a:close/>
                  <a:moveTo>
                    <a:pt x="12234" y="7648"/>
                  </a:moveTo>
                  <a:lnTo>
                    <a:pt x="12234" y="9466"/>
                  </a:lnTo>
                  <a:lnTo>
                    <a:pt x="11654" y="10492"/>
                  </a:lnTo>
                  <a:lnTo>
                    <a:pt x="11654" y="10935"/>
                  </a:lnTo>
                  <a:lnTo>
                    <a:pt x="11239" y="11319"/>
                  </a:lnTo>
                  <a:lnTo>
                    <a:pt x="11037" y="10937"/>
                  </a:lnTo>
                  <a:lnTo>
                    <a:pt x="12234" y="7648"/>
                  </a:lnTo>
                  <a:close/>
                  <a:moveTo>
                    <a:pt x="1300" y="11274"/>
                  </a:moveTo>
                  <a:lnTo>
                    <a:pt x="1300" y="11405"/>
                  </a:lnTo>
                  <a:lnTo>
                    <a:pt x="1120" y="11405"/>
                  </a:lnTo>
                  <a:lnTo>
                    <a:pt x="1120" y="11274"/>
                  </a:lnTo>
                  <a:close/>
                  <a:moveTo>
                    <a:pt x="7540" y="8205"/>
                  </a:moveTo>
                  <a:lnTo>
                    <a:pt x="7540" y="9881"/>
                  </a:lnTo>
                  <a:lnTo>
                    <a:pt x="7006" y="10826"/>
                  </a:lnTo>
                  <a:lnTo>
                    <a:pt x="7006" y="11236"/>
                  </a:lnTo>
                  <a:lnTo>
                    <a:pt x="6624" y="11590"/>
                  </a:lnTo>
                  <a:lnTo>
                    <a:pt x="6437" y="11236"/>
                  </a:lnTo>
                  <a:lnTo>
                    <a:pt x="7540" y="8205"/>
                  </a:lnTo>
                  <a:close/>
                  <a:moveTo>
                    <a:pt x="3082" y="8762"/>
                  </a:moveTo>
                  <a:lnTo>
                    <a:pt x="3082" y="10297"/>
                  </a:lnTo>
                  <a:lnTo>
                    <a:pt x="2593" y="11160"/>
                  </a:lnTo>
                  <a:lnTo>
                    <a:pt x="2593" y="11535"/>
                  </a:lnTo>
                  <a:lnTo>
                    <a:pt x="2244" y="11861"/>
                  </a:lnTo>
                  <a:lnTo>
                    <a:pt x="2072" y="11535"/>
                  </a:lnTo>
                  <a:lnTo>
                    <a:pt x="3082" y="8762"/>
                  </a:lnTo>
                  <a:close/>
                  <a:moveTo>
                    <a:pt x="6523" y="12970"/>
                  </a:moveTo>
                  <a:lnTo>
                    <a:pt x="6523" y="13104"/>
                  </a:lnTo>
                  <a:lnTo>
                    <a:pt x="6277" y="13104"/>
                  </a:lnTo>
                  <a:lnTo>
                    <a:pt x="6277" y="12970"/>
                  </a:lnTo>
                  <a:close/>
                  <a:moveTo>
                    <a:pt x="10989" y="13059"/>
                  </a:moveTo>
                  <a:lnTo>
                    <a:pt x="10989" y="13193"/>
                  </a:lnTo>
                  <a:lnTo>
                    <a:pt x="10768" y="13193"/>
                  </a:lnTo>
                  <a:lnTo>
                    <a:pt x="10768" y="13059"/>
                  </a:lnTo>
                  <a:close/>
                  <a:moveTo>
                    <a:pt x="16191" y="13081"/>
                  </a:moveTo>
                  <a:lnTo>
                    <a:pt x="16191" y="13216"/>
                  </a:lnTo>
                  <a:lnTo>
                    <a:pt x="15900" y="13216"/>
                  </a:lnTo>
                  <a:lnTo>
                    <a:pt x="15900" y="13081"/>
                  </a:lnTo>
                  <a:close/>
                  <a:moveTo>
                    <a:pt x="14784" y="13170"/>
                  </a:moveTo>
                  <a:lnTo>
                    <a:pt x="14784" y="13304"/>
                  </a:lnTo>
                  <a:lnTo>
                    <a:pt x="14538" y="13304"/>
                  </a:lnTo>
                  <a:lnTo>
                    <a:pt x="14538" y="13170"/>
                  </a:lnTo>
                  <a:close/>
                  <a:moveTo>
                    <a:pt x="5140" y="13281"/>
                  </a:moveTo>
                  <a:lnTo>
                    <a:pt x="5140" y="13416"/>
                  </a:lnTo>
                  <a:lnTo>
                    <a:pt x="4983" y="13416"/>
                  </a:lnTo>
                  <a:lnTo>
                    <a:pt x="4983" y="13281"/>
                  </a:lnTo>
                  <a:close/>
                  <a:moveTo>
                    <a:pt x="1145" y="13438"/>
                  </a:moveTo>
                  <a:lnTo>
                    <a:pt x="1143" y="13573"/>
                  </a:lnTo>
                  <a:lnTo>
                    <a:pt x="966" y="13573"/>
                  </a:lnTo>
                  <a:lnTo>
                    <a:pt x="966" y="13438"/>
                  </a:lnTo>
                  <a:close/>
                  <a:moveTo>
                    <a:pt x="15880" y="0"/>
                  </a:moveTo>
                  <a:lnTo>
                    <a:pt x="15518" y="157"/>
                  </a:lnTo>
                  <a:lnTo>
                    <a:pt x="15158" y="317"/>
                  </a:lnTo>
                  <a:lnTo>
                    <a:pt x="14829" y="1339"/>
                  </a:lnTo>
                  <a:lnTo>
                    <a:pt x="15047" y="1344"/>
                  </a:lnTo>
                  <a:lnTo>
                    <a:pt x="14994" y="1843"/>
                  </a:lnTo>
                  <a:lnTo>
                    <a:pt x="14135" y="2701"/>
                  </a:lnTo>
                  <a:lnTo>
                    <a:pt x="14135" y="3248"/>
                  </a:lnTo>
                  <a:lnTo>
                    <a:pt x="14700" y="3253"/>
                  </a:lnTo>
                  <a:lnTo>
                    <a:pt x="15414" y="1856"/>
                  </a:lnTo>
                  <a:lnTo>
                    <a:pt x="15844" y="1365"/>
                  </a:lnTo>
                  <a:lnTo>
                    <a:pt x="16766" y="1365"/>
                  </a:lnTo>
                  <a:lnTo>
                    <a:pt x="15905" y="1694"/>
                  </a:lnTo>
                  <a:lnTo>
                    <a:pt x="15538" y="1939"/>
                  </a:lnTo>
                  <a:lnTo>
                    <a:pt x="15538" y="3251"/>
                  </a:lnTo>
                  <a:lnTo>
                    <a:pt x="14700" y="3253"/>
                  </a:lnTo>
                  <a:lnTo>
                    <a:pt x="14966" y="3656"/>
                  </a:lnTo>
                  <a:lnTo>
                    <a:pt x="14363" y="3656"/>
                  </a:lnTo>
                  <a:lnTo>
                    <a:pt x="13915" y="5853"/>
                  </a:lnTo>
                  <a:lnTo>
                    <a:pt x="14665" y="6550"/>
                  </a:lnTo>
                  <a:lnTo>
                    <a:pt x="14442" y="7456"/>
                  </a:lnTo>
                  <a:lnTo>
                    <a:pt x="14077" y="8962"/>
                  </a:lnTo>
                  <a:lnTo>
                    <a:pt x="14027" y="11778"/>
                  </a:lnTo>
                  <a:lnTo>
                    <a:pt x="13996" y="13633"/>
                  </a:lnTo>
                  <a:lnTo>
                    <a:pt x="13996" y="13641"/>
                  </a:lnTo>
                  <a:lnTo>
                    <a:pt x="13897" y="13702"/>
                  </a:lnTo>
                  <a:cubicBezTo>
                    <a:pt x="13756" y="13702"/>
                    <a:pt x="13558" y="13699"/>
                    <a:pt x="13328" y="13699"/>
                  </a:cubicBezTo>
                  <a:lnTo>
                    <a:pt x="13082" y="10213"/>
                  </a:lnTo>
                  <a:lnTo>
                    <a:pt x="13353" y="9709"/>
                  </a:lnTo>
                  <a:lnTo>
                    <a:pt x="13173" y="7031"/>
                  </a:lnTo>
                  <a:lnTo>
                    <a:pt x="12338" y="5947"/>
                  </a:lnTo>
                  <a:lnTo>
                    <a:pt x="12338" y="5939"/>
                  </a:lnTo>
                  <a:lnTo>
                    <a:pt x="12966" y="2094"/>
                  </a:lnTo>
                  <a:lnTo>
                    <a:pt x="12903" y="820"/>
                  </a:lnTo>
                  <a:lnTo>
                    <a:pt x="11011" y="820"/>
                  </a:lnTo>
                  <a:lnTo>
                    <a:pt x="10670" y="967"/>
                  </a:lnTo>
                  <a:lnTo>
                    <a:pt x="10328" y="1117"/>
                  </a:lnTo>
                  <a:lnTo>
                    <a:pt x="10019" y="2081"/>
                  </a:lnTo>
                  <a:lnTo>
                    <a:pt x="10224" y="2089"/>
                  </a:lnTo>
                  <a:lnTo>
                    <a:pt x="10173" y="2560"/>
                  </a:lnTo>
                  <a:lnTo>
                    <a:pt x="9361" y="3370"/>
                  </a:lnTo>
                  <a:lnTo>
                    <a:pt x="9361" y="3886"/>
                  </a:lnTo>
                  <a:lnTo>
                    <a:pt x="9897" y="3891"/>
                  </a:lnTo>
                  <a:lnTo>
                    <a:pt x="10573" y="2572"/>
                  </a:lnTo>
                  <a:lnTo>
                    <a:pt x="10978" y="2109"/>
                  </a:lnTo>
                  <a:lnTo>
                    <a:pt x="11847" y="2109"/>
                  </a:lnTo>
                  <a:lnTo>
                    <a:pt x="11037" y="2418"/>
                  </a:lnTo>
                  <a:lnTo>
                    <a:pt x="10687" y="2648"/>
                  </a:lnTo>
                  <a:lnTo>
                    <a:pt x="10687" y="3889"/>
                  </a:lnTo>
                  <a:lnTo>
                    <a:pt x="9897" y="3891"/>
                  </a:lnTo>
                  <a:lnTo>
                    <a:pt x="10148" y="4271"/>
                  </a:lnTo>
                  <a:lnTo>
                    <a:pt x="9581" y="4271"/>
                  </a:lnTo>
                  <a:lnTo>
                    <a:pt x="9156" y="6347"/>
                  </a:lnTo>
                  <a:lnTo>
                    <a:pt x="9864" y="7003"/>
                  </a:lnTo>
                  <a:lnTo>
                    <a:pt x="9310" y="9281"/>
                  </a:lnTo>
                  <a:lnTo>
                    <a:pt x="9302" y="9714"/>
                  </a:lnTo>
                  <a:lnTo>
                    <a:pt x="9234" y="13699"/>
                  </a:lnTo>
                  <a:lnTo>
                    <a:pt x="9100" y="13780"/>
                  </a:lnTo>
                  <a:lnTo>
                    <a:pt x="8551" y="13778"/>
                  </a:lnTo>
                  <a:lnTo>
                    <a:pt x="8487" y="12861"/>
                  </a:lnTo>
                  <a:lnTo>
                    <a:pt x="8325" y="10565"/>
                  </a:lnTo>
                  <a:lnTo>
                    <a:pt x="8576" y="10104"/>
                  </a:lnTo>
                  <a:lnTo>
                    <a:pt x="8409" y="7636"/>
                  </a:lnTo>
                  <a:lnTo>
                    <a:pt x="7928" y="7013"/>
                  </a:lnTo>
                  <a:lnTo>
                    <a:pt x="7637" y="6636"/>
                  </a:lnTo>
                  <a:lnTo>
                    <a:pt x="8206" y="3155"/>
                  </a:lnTo>
                  <a:lnTo>
                    <a:pt x="8216" y="3089"/>
                  </a:lnTo>
                  <a:lnTo>
                    <a:pt x="8171" y="2147"/>
                  </a:lnTo>
                  <a:lnTo>
                    <a:pt x="8158" y="1912"/>
                  </a:lnTo>
                  <a:lnTo>
                    <a:pt x="6414" y="1912"/>
                  </a:lnTo>
                  <a:lnTo>
                    <a:pt x="5783" y="2185"/>
                  </a:lnTo>
                  <a:lnTo>
                    <a:pt x="5500" y="3076"/>
                  </a:lnTo>
                  <a:lnTo>
                    <a:pt x="5690" y="3081"/>
                  </a:lnTo>
                  <a:lnTo>
                    <a:pt x="5642" y="3514"/>
                  </a:lnTo>
                  <a:lnTo>
                    <a:pt x="4895" y="4263"/>
                  </a:lnTo>
                  <a:lnTo>
                    <a:pt x="4895" y="4737"/>
                  </a:lnTo>
                  <a:lnTo>
                    <a:pt x="5386" y="4742"/>
                  </a:lnTo>
                  <a:lnTo>
                    <a:pt x="6011" y="3527"/>
                  </a:lnTo>
                  <a:lnTo>
                    <a:pt x="6383" y="3099"/>
                  </a:lnTo>
                  <a:lnTo>
                    <a:pt x="7186" y="3099"/>
                  </a:lnTo>
                  <a:lnTo>
                    <a:pt x="6437" y="3382"/>
                  </a:lnTo>
                  <a:lnTo>
                    <a:pt x="6118" y="3598"/>
                  </a:lnTo>
                  <a:lnTo>
                    <a:pt x="6118" y="4739"/>
                  </a:lnTo>
                  <a:lnTo>
                    <a:pt x="5386" y="4742"/>
                  </a:lnTo>
                  <a:lnTo>
                    <a:pt x="5619" y="5094"/>
                  </a:lnTo>
                  <a:lnTo>
                    <a:pt x="5095" y="5094"/>
                  </a:lnTo>
                  <a:lnTo>
                    <a:pt x="4705" y="7005"/>
                  </a:lnTo>
                  <a:lnTo>
                    <a:pt x="5358" y="7610"/>
                  </a:lnTo>
                  <a:lnTo>
                    <a:pt x="5216" y="8188"/>
                  </a:lnTo>
                  <a:lnTo>
                    <a:pt x="4847" y="9712"/>
                  </a:lnTo>
                  <a:lnTo>
                    <a:pt x="4796" y="12570"/>
                  </a:lnTo>
                  <a:lnTo>
                    <a:pt x="4773" y="13783"/>
                  </a:lnTo>
                  <a:lnTo>
                    <a:pt x="4642" y="13866"/>
                  </a:lnTo>
                  <a:lnTo>
                    <a:pt x="4006" y="13864"/>
                  </a:lnTo>
                  <a:lnTo>
                    <a:pt x="3877" y="12033"/>
                  </a:lnTo>
                  <a:lnTo>
                    <a:pt x="3798" y="10924"/>
                  </a:lnTo>
                  <a:lnTo>
                    <a:pt x="3915" y="10709"/>
                  </a:lnTo>
                  <a:lnTo>
                    <a:pt x="4026" y="10499"/>
                  </a:lnTo>
                  <a:lnTo>
                    <a:pt x="3933" y="9097"/>
                  </a:lnTo>
                  <a:lnTo>
                    <a:pt x="3874" y="8241"/>
                  </a:lnTo>
                  <a:lnTo>
                    <a:pt x="3745" y="8074"/>
                  </a:lnTo>
                  <a:lnTo>
                    <a:pt x="3168" y="7329"/>
                  </a:lnTo>
                  <a:lnTo>
                    <a:pt x="3700" y="4094"/>
                  </a:lnTo>
                  <a:lnTo>
                    <a:pt x="3700" y="4081"/>
                  </a:lnTo>
                  <a:lnTo>
                    <a:pt x="3647" y="3005"/>
                  </a:lnTo>
                  <a:lnTo>
                    <a:pt x="2049" y="3005"/>
                  </a:lnTo>
                  <a:lnTo>
                    <a:pt x="1748" y="3137"/>
                  </a:lnTo>
                  <a:lnTo>
                    <a:pt x="1474" y="3256"/>
                  </a:lnTo>
                  <a:lnTo>
                    <a:pt x="1214" y="4069"/>
                  </a:lnTo>
                  <a:lnTo>
                    <a:pt x="1388" y="4076"/>
                  </a:lnTo>
                  <a:lnTo>
                    <a:pt x="1345" y="4471"/>
                  </a:lnTo>
                  <a:lnTo>
                    <a:pt x="933" y="4884"/>
                  </a:lnTo>
                  <a:lnTo>
                    <a:pt x="659" y="5157"/>
                  </a:lnTo>
                  <a:lnTo>
                    <a:pt x="659" y="5590"/>
                  </a:lnTo>
                  <a:lnTo>
                    <a:pt x="1110" y="5595"/>
                  </a:lnTo>
                  <a:lnTo>
                    <a:pt x="1111" y="5594"/>
                  </a:lnTo>
                  <a:lnTo>
                    <a:pt x="1111" y="5594"/>
                  </a:lnTo>
                  <a:lnTo>
                    <a:pt x="1320" y="5914"/>
                  </a:lnTo>
                  <a:lnTo>
                    <a:pt x="844" y="5914"/>
                  </a:lnTo>
                  <a:lnTo>
                    <a:pt x="484" y="7664"/>
                  </a:lnTo>
                  <a:lnTo>
                    <a:pt x="1082" y="8215"/>
                  </a:lnTo>
                  <a:lnTo>
                    <a:pt x="930" y="8843"/>
                  </a:lnTo>
                  <a:lnTo>
                    <a:pt x="614" y="10137"/>
                  </a:lnTo>
                  <a:lnTo>
                    <a:pt x="550" y="13864"/>
                  </a:lnTo>
                  <a:lnTo>
                    <a:pt x="1" y="14206"/>
                  </a:lnTo>
                  <a:lnTo>
                    <a:pt x="1" y="14757"/>
                  </a:lnTo>
                  <a:lnTo>
                    <a:pt x="15903" y="14757"/>
                  </a:lnTo>
                  <a:lnTo>
                    <a:pt x="16905" y="14165"/>
                  </a:lnTo>
                  <a:lnTo>
                    <a:pt x="18280" y="13846"/>
                  </a:lnTo>
                  <a:lnTo>
                    <a:pt x="16908" y="14165"/>
                  </a:lnTo>
                  <a:lnTo>
                    <a:pt x="15905" y="14760"/>
                  </a:lnTo>
                  <a:lnTo>
                    <a:pt x="19936" y="14760"/>
                  </a:lnTo>
                  <a:lnTo>
                    <a:pt x="19424" y="14433"/>
                  </a:lnTo>
                  <a:lnTo>
                    <a:pt x="19589" y="14066"/>
                  </a:lnTo>
                  <a:lnTo>
                    <a:pt x="19199" y="13636"/>
                  </a:lnTo>
                  <a:lnTo>
                    <a:pt x="18333" y="13631"/>
                  </a:lnTo>
                  <a:lnTo>
                    <a:pt x="18229" y="12132"/>
                  </a:lnTo>
                  <a:lnTo>
                    <a:pt x="18075" y="9940"/>
                  </a:lnTo>
                  <a:lnTo>
                    <a:pt x="18262" y="9593"/>
                  </a:lnTo>
                  <a:lnTo>
                    <a:pt x="18361" y="9408"/>
                  </a:lnTo>
                  <a:lnTo>
                    <a:pt x="18282" y="8256"/>
                  </a:lnTo>
                  <a:lnTo>
                    <a:pt x="18171" y="6572"/>
                  </a:lnTo>
                  <a:lnTo>
                    <a:pt x="17708" y="5972"/>
                  </a:lnTo>
                  <a:lnTo>
                    <a:pt x="17285" y="5426"/>
                  </a:lnTo>
                  <a:lnTo>
                    <a:pt x="17948" y="1375"/>
                  </a:lnTo>
                  <a:lnTo>
                    <a:pt x="17953" y="1349"/>
                  </a:lnTo>
                  <a:lnTo>
                    <a:pt x="178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0" name="Google Shape;3840;p135"/>
          <p:cNvGrpSpPr/>
          <p:nvPr/>
        </p:nvGrpSpPr>
        <p:grpSpPr>
          <a:xfrm>
            <a:off x="6569519" y="534180"/>
            <a:ext cx="3829233" cy="4616911"/>
            <a:chOff x="6569519" y="534180"/>
            <a:chExt cx="3829233" cy="4616911"/>
          </a:xfrm>
        </p:grpSpPr>
        <p:sp>
          <p:nvSpPr>
            <p:cNvPr id="3841" name="Google Shape;3841;p135"/>
            <p:cNvSpPr/>
            <p:nvPr/>
          </p:nvSpPr>
          <p:spPr>
            <a:xfrm>
              <a:off x="8928464" y="1869500"/>
              <a:ext cx="104846" cy="286991"/>
            </a:xfrm>
            <a:custGeom>
              <a:avLst/>
              <a:gdLst/>
              <a:ahLst/>
              <a:cxnLst/>
              <a:rect l="l" t="t" r="r" b="b"/>
              <a:pathLst>
                <a:path w="647" h="1771" extrusionOk="0">
                  <a:moveTo>
                    <a:pt x="322" y="1"/>
                  </a:moveTo>
                  <a:cubicBezTo>
                    <a:pt x="254" y="388"/>
                    <a:pt x="120" y="1117"/>
                    <a:pt x="1" y="1770"/>
                  </a:cubicBezTo>
                  <a:lnTo>
                    <a:pt x="646" y="1770"/>
                  </a:lnTo>
                  <a:cubicBezTo>
                    <a:pt x="527" y="1117"/>
                    <a:pt x="393" y="388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35"/>
            <p:cNvSpPr/>
            <p:nvPr/>
          </p:nvSpPr>
          <p:spPr>
            <a:xfrm>
              <a:off x="8834475" y="2171886"/>
              <a:ext cx="292338" cy="77298"/>
            </a:xfrm>
            <a:custGeom>
              <a:avLst/>
              <a:gdLst/>
              <a:ahLst/>
              <a:cxnLst/>
              <a:rect l="l" t="t" r="r" b="b"/>
              <a:pathLst>
                <a:path w="1804" h="477" extrusionOk="0">
                  <a:moveTo>
                    <a:pt x="523" y="1"/>
                  </a:moveTo>
                  <a:cubicBezTo>
                    <a:pt x="95" y="1"/>
                    <a:pt x="16" y="347"/>
                    <a:pt x="1" y="477"/>
                  </a:cubicBezTo>
                  <a:lnTo>
                    <a:pt x="1804" y="477"/>
                  </a:lnTo>
                  <a:cubicBezTo>
                    <a:pt x="1791" y="345"/>
                    <a:pt x="1712" y="1"/>
                    <a:pt x="1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35"/>
            <p:cNvSpPr/>
            <p:nvPr/>
          </p:nvSpPr>
          <p:spPr>
            <a:xfrm>
              <a:off x="8618300" y="2264579"/>
              <a:ext cx="724688" cy="108087"/>
            </a:xfrm>
            <a:custGeom>
              <a:avLst/>
              <a:gdLst/>
              <a:ahLst/>
              <a:cxnLst/>
              <a:rect l="l" t="t" r="r" b="b"/>
              <a:pathLst>
                <a:path w="4472" h="667" extrusionOk="0">
                  <a:moveTo>
                    <a:pt x="712" y="1"/>
                  </a:moveTo>
                  <a:cubicBezTo>
                    <a:pt x="107" y="1"/>
                    <a:pt x="16" y="507"/>
                    <a:pt x="1" y="667"/>
                  </a:cubicBezTo>
                  <a:lnTo>
                    <a:pt x="4472" y="667"/>
                  </a:lnTo>
                  <a:cubicBezTo>
                    <a:pt x="4459" y="505"/>
                    <a:pt x="4368" y="1"/>
                    <a:pt x="3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35"/>
            <p:cNvSpPr/>
            <p:nvPr/>
          </p:nvSpPr>
          <p:spPr>
            <a:xfrm>
              <a:off x="8550725" y="2387576"/>
              <a:ext cx="856272" cy="46670"/>
            </a:xfrm>
            <a:custGeom>
              <a:avLst/>
              <a:gdLst/>
              <a:ahLst/>
              <a:cxnLst/>
              <a:rect l="l" t="t" r="r" b="b"/>
              <a:pathLst>
                <a:path w="5284" h="288" extrusionOk="0">
                  <a:moveTo>
                    <a:pt x="5141" y="1"/>
                  </a:moveTo>
                  <a:cubicBezTo>
                    <a:pt x="5138" y="1"/>
                    <a:pt x="5135" y="1"/>
                    <a:pt x="5132" y="1"/>
                  </a:cubicBezTo>
                  <a:lnTo>
                    <a:pt x="177" y="1"/>
                  </a:lnTo>
                  <a:cubicBezTo>
                    <a:pt x="0" y="14"/>
                    <a:pt x="0" y="275"/>
                    <a:pt x="177" y="287"/>
                  </a:cubicBezTo>
                  <a:lnTo>
                    <a:pt x="5132" y="287"/>
                  </a:lnTo>
                  <a:cubicBezTo>
                    <a:pt x="5135" y="287"/>
                    <a:pt x="5138" y="288"/>
                    <a:pt x="5141" y="288"/>
                  </a:cubicBezTo>
                  <a:cubicBezTo>
                    <a:pt x="5218" y="288"/>
                    <a:pt x="5284" y="224"/>
                    <a:pt x="5284" y="146"/>
                  </a:cubicBezTo>
                  <a:cubicBezTo>
                    <a:pt x="5284" y="65"/>
                    <a:pt x="5218" y="1"/>
                    <a:pt x="5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45" name="Google Shape;3845;p135"/>
            <p:cNvGrpSpPr/>
            <p:nvPr/>
          </p:nvGrpSpPr>
          <p:grpSpPr>
            <a:xfrm>
              <a:off x="6569519" y="534180"/>
              <a:ext cx="3829233" cy="4616911"/>
              <a:chOff x="6569519" y="534180"/>
              <a:chExt cx="3829233" cy="4616911"/>
            </a:xfrm>
          </p:grpSpPr>
          <p:grpSp>
            <p:nvGrpSpPr>
              <p:cNvPr id="3846" name="Google Shape;3846;p135"/>
              <p:cNvGrpSpPr/>
              <p:nvPr/>
            </p:nvGrpSpPr>
            <p:grpSpPr>
              <a:xfrm>
                <a:off x="7138858" y="534180"/>
                <a:ext cx="811344" cy="4616911"/>
                <a:chOff x="2024525" y="791025"/>
                <a:chExt cx="171325" cy="974875"/>
              </a:xfrm>
            </p:grpSpPr>
            <p:sp>
              <p:nvSpPr>
                <p:cNvPr id="3847" name="Google Shape;3847;p135"/>
                <p:cNvSpPr/>
                <p:nvPr/>
              </p:nvSpPr>
              <p:spPr>
                <a:xfrm>
                  <a:off x="2024525" y="1237075"/>
                  <a:ext cx="171325" cy="2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3" h="1003" extrusionOk="0">
                      <a:moveTo>
                        <a:pt x="1" y="1"/>
                      </a:moveTo>
                      <a:lnTo>
                        <a:pt x="1" y="882"/>
                      </a:lnTo>
                      <a:lnTo>
                        <a:pt x="1" y="986"/>
                      </a:lnTo>
                      <a:lnTo>
                        <a:pt x="208" y="986"/>
                      </a:lnTo>
                      <a:lnTo>
                        <a:pt x="208" y="1003"/>
                      </a:lnTo>
                      <a:lnTo>
                        <a:pt x="6853" y="1003"/>
                      </a:lnTo>
                      <a:lnTo>
                        <a:pt x="6853" y="830"/>
                      </a:lnTo>
                      <a:lnTo>
                        <a:pt x="685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8" name="Google Shape;3848;p135"/>
                <p:cNvSpPr/>
                <p:nvPr/>
              </p:nvSpPr>
              <p:spPr>
                <a:xfrm>
                  <a:off x="2029725" y="1268175"/>
                  <a:ext cx="1607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9" h="15606" extrusionOk="0">
                      <a:moveTo>
                        <a:pt x="2731" y="528"/>
                      </a:moveTo>
                      <a:cubicBezTo>
                        <a:pt x="2808" y="528"/>
                        <a:pt x="2878" y="632"/>
                        <a:pt x="2929" y="778"/>
                      </a:cubicBezTo>
                      <a:cubicBezTo>
                        <a:pt x="2964" y="917"/>
                        <a:pt x="2981" y="1064"/>
                        <a:pt x="2981" y="1202"/>
                      </a:cubicBezTo>
                      <a:lnTo>
                        <a:pt x="2973" y="1228"/>
                      </a:lnTo>
                      <a:lnTo>
                        <a:pt x="2973" y="3837"/>
                      </a:lnTo>
                      <a:lnTo>
                        <a:pt x="2480" y="3837"/>
                      </a:lnTo>
                      <a:lnTo>
                        <a:pt x="2480" y="3448"/>
                      </a:lnTo>
                      <a:lnTo>
                        <a:pt x="2480" y="1288"/>
                      </a:lnTo>
                      <a:lnTo>
                        <a:pt x="2480" y="1202"/>
                      </a:lnTo>
                      <a:cubicBezTo>
                        <a:pt x="2480" y="1020"/>
                        <a:pt x="2506" y="848"/>
                        <a:pt x="2575" y="683"/>
                      </a:cubicBezTo>
                      <a:cubicBezTo>
                        <a:pt x="2618" y="588"/>
                        <a:pt x="2670" y="528"/>
                        <a:pt x="2731" y="528"/>
                      </a:cubicBezTo>
                      <a:close/>
                      <a:moveTo>
                        <a:pt x="3603" y="528"/>
                      </a:moveTo>
                      <a:cubicBezTo>
                        <a:pt x="3724" y="528"/>
                        <a:pt x="3819" y="744"/>
                        <a:pt x="3845" y="1029"/>
                      </a:cubicBezTo>
                      <a:cubicBezTo>
                        <a:pt x="3845" y="1089"/>
                        <a:pt x="3854" y="1141"/>
                        <a:pt x="3854" y="1202"/>
                      </a:cubicBezTo>
                      <a:lnTo>
                        <a:pt x="3854" y="1236"/>
                      </a:lnTo>
                      <a:lnTo>
                        <a:pt x="3854" y="2178"/>
                      </a:lnTo>
                      <a:lnTo>
                        <a:pt x="3854" y="3837"/>
                      </a:lnTo>
                      <a:lnTo>
                        <a:pt x="3353" y="3837"/>
                      </a:lnTo>
                      <a:lnTo>
                        <a:pt x="3353" y="2627"/>
                      </a:lnTo>
                      <a:lnTo>
                        <a:pt x="3353" y="1288"/>
                      </a:lnTo>
                      <a:lnTo>
                        <a:pt x="3353" y="1236"/>
                      </a:lnTo>
                      <a:lnTo>
                        <a:pt x="3353" y="1202"/>
                      </a:lnTo>
                      <a:cubicBezTo>
                        <a:pt x="3353" y="1098"/>
                        <a:pt x="3361" y="1003"/>
                        <a:pt x="3379" y="908"/>
                      </a:cubicBezTo>
                      <a:cubicBezTo>
                        <a:pt x="3422" y="683"/>
                        <a:pt x="3508" y="528"/>
                        <a:pt x="3603" y="528"/>
                      </a:cubicBezTo>
                      <a:close/>
                      <a:moveTo>
                        <a:pt x="4554" y="528"/>
                      </a:moveTo>
                      <a:cubicBezTo>
                        <a:pt x="4692" y="528"/>
                        <a:pt x="4804" y="830"/>
                        <a:pt x="4804" y="1202"/>
                      </a:cubicBezTo>
                      <a:lnTo>
                        <a:pt x="4804" y="1236"/>
                      </a:lnTo>
                      <a:lnTo>
                        <a:pt x="4804" y="1331"/>
                      </a:lnTo>
                      <a:lnTo>
                        <a:pt x="4804" y="3837"/>
                      </a:lnTo>
                      <a:lnTo>
                        <a:pt x="4303" y="3837"/>
                      </a:lnTo>
                      <a:lnTo>
                        <a:pt x="4303" y="1236"/>
                      </a:lnTo>
                      <a:lnTo>
                        <a:pt x="4303" y="1202"/>
                      </a:lnTo>
                      <a:lnTo>
                        <a:pt x="4303" y="1150"/>
                      </a:lnTo>
                      <a:cubicBezTo>
                        <a:pt x="4312" y="1046"/>
                        <a:pt x="4321" y="943"/>
                        <a:pt x="4346" y="839"/>
                      </a:cubicBezTo>
                      <a:cubicBezTo>
                        <a:pt x="4390" y="657"/>
                        <a:pt x="4467" y="528"/>
                        <a:pt x="4554" y="528"/>
                      </a:cubicBezTo>
                      <a:close/>
                      <a:moveTo>
                        <a:pt x="5496" y="528"/>
                      </a:moveTo>
                      <a:cubicBezTo>
                        <a:pt x="5539" y="528"/>
                        <a:pt x="5573" y="554"/>
                        <a:pt x="5591" y="588"/>
                      </a:cubicBezTo>
                      <a:cubicBezTo>
                        <a:pt x="5686" y="692"/>
                        <a:pt x="5746" y="925"/>
                        <a:pt x="5746" y="1202"/>
                      </a:cubicBezTo>
                      <a:lnTo>
                        <a:pt x="5746" y="1236"/>
                      </a:lnTo>
                      <a:lnTo>
                        <a:pt x="5746" y="2109"/>
                      </a:lnTo>
                      <a:lnTo>
                        <a:pt x="5746" y="3837"/>
                      </a:lnTo>
                      <a:lnTo>
                        <a:pt x="5245" y="3837"/>
                      </a:lnTo>
                      <a:lnTo>
                        <a:pt x="5245" y="1660"/>
                      </a:lnTo>
                      <a:lnTo>
                        <a:pt x="5245" y="1202"/>
                      </a:lnTo>
                      <a:cubicBezTo>
                        <a:pt x="5245" y="1089"/>
                        <a:pt x="5262" y="977"/>
                        <a:pt x="5280" y="873"/>
                      </a:cubicBezTo>
                      <a:cubicBezTo>
                        <a:pt x="5323" y="666"/>
                        <a:pt x="5409" y="528"/>
                        <a:pt x="5496" y="528"/>
                      </a:cubicBezTo>
                      <a:close/>
                      <a:moveTo>
                        <a:pt x="899" y="519"/>
                      </a:moveTo>
                      <a:cubicBezTo>
                        <a:pt x="1020" y="519"/>
                        <a:pt x="1141" y="822"/>
                        <a:pt x="1141" y="1193"/>
                      </a:cubicBezTo>
                      <a:lnTo>
                        <a:pt x="1150" y="1228"/>
                      </a:lnTo>
                      <a:lnTo>
                        <a:pt x="1150" y="1280"/>
                      </a:lnTo>
                      <a:lnTo>
                        <a:pt x="1150" y="2394"/>
                      </a:lnTo>
                      <a:lnTo>
                        <a:pt x="1150" y="3846"/>
                      </a:lnTo>
                      <a:lnTo>
                        <a:pt x="648" y="3846"/>
                      </a:lnTo>
                      <a:lnTo>
                        <a:pt x="648" y="3068"/>
                      </a:lnTo>
                      <a:lnTo>
                        <a:pt x="648" y="1271"/>
                      </a:lnTo>
                      <a:lnTo>
                        <a:pt x="648" y="1193"/>
                      </a:lnTo>
                      <a:lnTo>
                        <a:pt x="648" y="1098"/>
                      </a:lnTo>
                      <a:cubicBezTo>
                        <a:pt x="666" y="770"/>
                        <a:pt x="769" y="519"/>
                        <a:pt x="899" y="519"/>
                      </a:cubicBezTo>
                      <a:close/>
                      <a:moveTo>
                        <a:pt x="1815" y="519"/>
                      </a:moveTo>
                      <a:cubicBezTo>
                        <a:pt x="1953" y="519"/>
                        <a:pt x="2065" y="822"/>
                        <a:pt x="2065" y="1193"/>
                      </a:cubicBezTo>
                      <a:lnTo>
                        <a:pt x="2065" y="1236"/>
                      </a:lnTo>
                      <a:lnTo>
                        <a:pt x="2065" y="3846"/>
                      </a:lnTo>
                      <a:lnTo>
                        <a:pt x="1564" y="3846"/>
                      </a:lnTo>
                      <a:lnTo>
                        <a:pt x="1564" y="3595"/>
                      </a:lnTo>
                      <a:lnTo>
                        <a:pt x="1564" y="1271"/>
                      </a:lnTo>
                      <a:lnTo>
                        <a:pt x="1564" y="1193"/>
                      </a:lnTo>
                      <a:cubicBezTo>
                        <a:pt x="1564" y="822"/>
                        <a:pt x="1677" y="519"/>
                        <a:pt x="1815" y="519"/>
                      </a:cubicBezTo>
                      <a:close/>
                      <a:moveTo>
                        <a:pt x="1150" y="4001"/>
                      </a:moveTo>
                      <a:lnTo>
                        <a:pt x="1150" y="4252"/>
                      </a:lnTo>
                      <a:lnTo>
                        <a:pt x="1150" y="4304"/>
                      </a:lnTo>
                      <a:lnTo>
                        <a:pt x="648" y="4304"/>
                      </a:lnTo>
                      <a:lnTo>
                        <a:pt x="648" y="4001"/>
                      </a:lnTo>
                      <a:close/>
                      <a:moveTo>
                        <a:pt x="2973" y="4001"/>
                      </a:moveTo>
                      <a:lnTo>
                        <a:pt x="2973" y="4252"/>
                      </a:lnTo>
                      <a:lnTo>
                        <a:pt x="2973" y="4304"/>
                      </a:lnTo>
                      <a:lnTo>
                        <a:pt x="2472" y="4304"/>
                      </a:lnTo>
                      <a:lnTo>
                        <a:pt x="2472" y="4001"/>
                      </a:lnTo>
                      <a:close/>
                      <a:moveTo>
                        <a:pt x="3854" y="4001"/>
                      </a:moveTo>
                      <a:lnTo>
                        <a:pt x="3854" y="4243"/>
                      </a:lnTo>
                      <a:lnTo>
                        <a:pt x="3854" y="4304"/>
                      </a:lnTo>
                      <a:lnTo>
                        <a:pt x="3353" y="4304"/>
                      </a:lnTo>
                      <a:lnTo>
                        <a:pt x="3353" y="4001"/>
                      </a:lnTo>
                      <a:close/>
                      <a:moveTo>
                        <a:pt x="2065" y="4010"/>
                      </a:moveTo>
                      <a:lnTo>
                        <a:pt x="2065" y="4269"/>
                      </a:lnTo>
                      <a:lnTo>
                        <a:pt x="2065" y="4312"/>
                      </a:lnTo>
                      <a:lnTo>
                        <a:pt x="1564" y="4312"/>
                      </a:lnTo>
                      <a:lnTo>
                        <a:pt x="1564" y="4010"/>
                      </a:lnTo>
                      <a:close/>
                      <a:moveTo>
                        <a:pt x="4804" y="4001"/>
                      </a:moveTo>
                      <a:lnTo>
                        <a:pt x="4804" y="4235"/>
                      </a:lnTo>
                      <a:lnTo>
                        <a:pt x="4804" y="4312"/>
                      </a:lnTo>
                      <a:lnTo>
                        <a:pt x="4303" y="4312"/>
                      </a:lnTo>
                      <a:lnTo>
                        <a:pt x="4303" y="4001"/>
                      </a:lnTo>
                      <a:close/>
                      <a:moveTo>
                        <a:pt x="5764" y="4010"/>
                      </a:moveTo>
                      <a:lnTo>
                        <a:pt x="5764" y="4312"/>
                      </a:lnTo>
                      <a:lnTo>
                        <a:pt x="5271" y="4312"/>
                      </a:lnTo>
                      <a:lnTo>
                        <a:pt x="5271" y="4243"/>
                      </a:lnTo>
                      <a:lnTo>
                        <a:pt x="5271" y="4010"/>
                      </a:lnTo>
                      <a:close/>
                      <a:moveTo>
                        <a:pt x="1150" y="4909"/>
                      </a:moveTo>
                      <a:lnTo>
                        <a:pt x="1150" y="4978"/>
                      </a:lnTo>
                      <a:lnTo>
                        <a:pt x="1150" y="6827"/>
                      </a:lnTo>
                      <a:lnTo>
                        <a:pt x="1150" y="7509"/>
                      </a:lnTo>
                      <a:lnTo>
                        <a:pt x="648" y="7509"/>
                      </a:lnTo>
                      <a:lnTo>
                        <a:pt x="648" y="6818"/>
                      </a:lnTo>
                      <a:lnTo>
                        <a:pt x="648" y="5073"/>
                      </a:lnTo>
                      <a:lnTo>
                        <a:pt x="648" y="4978"/>
                      </a:lnTo>
                      <a:lnTo>
                        <a:pt x="648" y="4943"/>
                      </a:lnTo>
                      <a:lnTo>
                        <a:pt x="648" y="4909"/>
                      </a:lnTo>
                      <a:close/>
                      <a:moveTo>
                        <a:pt x="2964" y="4917"/>
                      </a:moveTo>
                      <a:cubicBezTo>
                        <a:pt x="2973" y="4926"/>
                        <a:pt x="2973" y="4934"/>
                        <a:pt x="2964" y="4952"/>
                      </a:cubicBezTo>
                      <a:lnTo>
                        <a:pt x="2973" y="4978"/>
                      </a:lnTo>
                      <a:lnTo>
                        <a:pt x="2973" y="7509"/>
                      </a:lnTo>
                      <a:lnTo>
                        <a:pt x="2472" y="7509"/>
                      </a:lnTo>
                      <a:lnTo>
                        <a:pt x="2472" y="4952"/>
                      </a:lnTo>
                      <a:lnTo>
                        <a:pt x="2472" y="4917"/>
                      </a:lnTo>
                      <a:close/>
                      <a:moveTo>
                        <a:pt x="3854" y="4917"/>
                      </a:moveTo>
                      <a:lnTo>
                        <a:pt x="3854" y="4986"/>
                      </a:lnTo>
                      <a:lnTo>
                        <a:pt x="3854" y="7509"/>
                      </a:lnTo>
                      <a:lnTo>
                        <a:pt x="3353" y="7509"/>
                      </a:lnTo>
                      <a:lnTo>
                        <a:pt x="3353" y="4917"/>
                      </a:lnTo>
                      <a:close/>
                      <a:moveTo>
                        <a:pt x="4804" y="4917"/>
                      </a:moveTo>
                      <a:lnTo>
                        <a:pt x="4804" y="4952"/>
                      </a:lnTo>
                      <a:cubicBezTo>
                        <a:pt x="4804" y="4960"/>
                        <a:pt x="4813" y="4978"/>
                        <a:pt x="4813" y="4986"/>
                      </a:cubicBezTo>
                      <a:lnTo>
                        <a:pt x="4804" y="4986"/>
                      </a:lnTo>
                      <a:lnTo>
                        <a:pt x="4804" y="6835"/>
                      </a:lnTo>
                      <a:lnTo>
                        <a:pt x="4804" y="7509"/>
                      </a:lnTo>
                      <a:lnTo>
                        <a:pt x="4303" y="7509"/>
                      </a:lnTo>
                      <a:lnTo>
                        <a:pt x="4303" y="4952"/>
                      </a:lnTo>
                      <a:lnTo>
                        <a:pt x="4303" y="4917"/>
                      </a:lnTo>
                      <a:close/>
                      <a:moveTo>
                        <a:pt x="5738" y="4917"/>
                      </a:moveTo>
                      <a:lnTo>
                        <a:pt x="5738" y="4960"/>
                      </a:lnTo>
                      <a:lnTo>
                        <a:pt x="5738" y="4986"/>
                      </a:lnTo>
                      <a:lnTo>
                        <a:pt x="5738" y="6853"/>
                      </a:lnTo>
                      <a:lnTo>
                        <a:pt x="5738" y="7509"/>
                      </a:lnTo>
                      <a:lnTo>
                        <a:pt x="5245" y="7509"/>
                      </a:lnTo>
                      <a:lnTo>
                        <a:pt x="5245" y="7025"/>
                      </a:lnTo>
                      <a:lnTo>
                        <a:pt x="5245" y="4952"/>
                      </a:lnTo>
                      <a:lnTo>
                        <a:pt x="5245" y="4917"/>
                      </a:lnTo>
                      <a:close/>
                      <a:moveTo>
                        <a:pt x="2065" y="4917"/>
                      </a:moveTo>
                      <a:lnTo>
                        <a:pt x="2065" y="4952"/>
                      </a:lnTo>
                      <a:lnTo>
                        <a:pt x="2065" y="4986"/>
                      </a:lnTo>
                      <a:lnTo>
                        <a:pt x="2065" y="5142"/>
                      </a:lnTo>
                      <a:lnTo>
                        <a:pt x="2065" y="6835"/>
                      </a:lnTo>
                      <a:lnTo>
                        <a:pt x="2065" y="7518"/>
                      </a:lnTo>
                      <a:lnTo>
                        <a:pt x="1564" y="7518"/>
                      </a:lnTo>
                      <a:lnTo>
                        <a:pt x="1564" y="6835"/>
                      </a:lnTo>
                      <a:lnTo>
                        <a:pt x="1564" y="4986"/>
                      </a:lnTo>
                      <a:lnTo>
                        <a:pt x="1564" y="4952"/>
                      </a:lnTo>
                      <a:lnTo>
                        <a:pt x="1564" y="4917"/>
                      </a:lnTo>
                      <a:close/>
                      <a:moveTo>
                        <a:pt x="1150" y="7674"/>
                      </a:moveTo>
                      <a:lnTo>
                        <a:pt x="1150" y="7872"/>
                      </a:lnTo>
                      <a:lnTo>
                        <a:pt x="1150" y="7933"/>
                      </a:lnTo>
                      <a:lnTo>
                        <a:pt x="648" y="7933"/>
                      </a:lnTo>
                      <a:lnTo>
                        <a:pt x="648" y="7674"/>
                      </a:lnTo>
                      <a:close/>
                      <a:moveTo>
                        <a:pt x="2065" y="7674"/>
                      </a:moveTo>
                      <a:lnTo>
                        <a:pt x="2065" y="7941"/>
                      </a:lnTo>
                      <a:lnTo>
                        <a:pt x="1573" y="7941"/>
                      </a:lnTo>
                      <a:lnTo>
                        <a:pt x="1573" y="7674"/>
                      </a:lnTo>
                      <a:close/>
                      <a:moveTo>
                        <a:pt x="2973" y="7665"/>
                      </a:moveTo>
                      <a:lnTo>
                        <a:pt x="2973" y="7941"/>
                      </a:lnTo>
                      <a:lnTo>
                        <a:pt x="2472" y="7941"/>
                      </a:lnTo>
                      <a:lnTo>
                        <a:pt x="2472" y="7665"/>
                      </a:lnTo>
                      <a:close/>
                      <a:moveTo>
                        <a:pt x="3854" y="7674"/>
                      </a:moveTo>
                      <a:lnTo>
                        <a:pt x="3854" y="7846"/>
                      </a:lnTo>
                      <a:lnTo>
                        <a:pt x="3854" y="7941"/>
                      </a:lnTo>
                      <a:lnTo>
                        <a:pt x="3353" y="7941"/>
                      </a:lnTo>
                      <a:lnTo>
                        <a:pt x="3353" y="7674"/>
                      </a:lnTo>
                      <a:close/>
                      <a:moveTo>
                        <a:pt x="4804" y="7665"/>
                      </a:moveTo>
                      <a:lnTo>
                        <a:pt x="4804" y="7941"/>
                      </a:lnTo>
                      <a:lnTo>
                        <a:pt x="4303" y="7941"/>
                      </a:lnTo>
                      <a:lnTo>
                        <a:pt x="4303" y="7665"/>
                      </a:lnTo>
                      <a:close/>
                      <a:moveTo>
                        <a:pt x="5738" y="7665"/>
                      </a:moveTo>
                      <a:lnTo>
                        <a:pt x="5738" y="7872"/>
                      </a:lnTo>
                      <a:lnTo>
                        <a:pt x="5738" y="7941"/>
                      </a:lnTo>
                      <a:lnTo>
                        <a:pt x="5245" y="7941"/>
                      </a:lnTo>
                      <a:lnTo>
                        <a:pt x="5245" y="7665"/>
                      </a:lnTo>
                      <a:close/>
                      <a:moveTo>
                        <a:pt x="1150" y="8512"/>
                      </a:moveTo>
                      <a:lnTo>
                        <a:pt x="1150" y="8546"/>
                      </a:lnTo>
                      <a:cubicBezTo>
                        <a:pt x="1150" y="8555"/>
                        <a:pt x="1158" y="8572"/>
                        <a:pt x="1158" y="8581"/>
                      </a:cubicBezTo>
                      <a:lnTo>
                        <a:pt x="1150" y="8581"/>
                      </a:lnTo>
                      <a:lnTo>
                        <a:pt x="1150" y="9073"/>
                      </a:lnTo>
                      <a:lnTo>
                        <a:pt x="1150" y="11069"/>
                      </a:lnTo>
                      <a:lnTo>
                        <a:pt x="648" y="11069"/>
                      </a:lnTo>
                      <a:lnTo>
                        <a:pt x="648" y="10577"/>
                      </a:lnTo>
                      <a:lnTo>
                        <a:pt x="648" y="8615"/>
                      </a:lnTo>
                      <a:lnTo>
                        <a:pt x="648" y="8581"/>
                      </a:lnTo>
                      <a:lnTo>
                        <a:pt x="648" y="8546"/>
                      </a:lnTo>
                      <a:lnTo>
                        <a:pt x="648" y="8512"/>
                      </a:lnTo>
                      <a:close/>
                      <a:moveTo>
                        <a:pt x="2973" y="8512"/>
                      </a:moveTo>
                      <a:lnTo>
                        <a:pt x="2973" y="8546"/>
                      </a:lnTo>
                      <a:cubicBezTo>
                        <a:pt x="2973" y="8563"/>
                        <a:pt x="2973" y="8572"/>
                        <a:pt x="2973" y="8589"/>
                      </a:cubicBezTo>
                      <a:lnTo>
                        <a:pt x="2973" y="11069"/>
                      </a:lnTo>
                      <a:lnTo>
                        <a:pt x="2472" y="11069"/>
                      </a:lnTo>
                      <a:lnTo>
                        <a:pt x="2472" y="8512"/>
                      </a:lnTo>
                      <a:close/>
                      <a:moveTo>
                        <a:pt x="3854" y="8520"/>
                      </a:moveTo>
                      <a:lnTo>
                        <a:pt x="3854" y="8589"/>
                      </a:lnTo>
                      <a:lnTo>
                        <a:pt x="3854" y="11069"/>
                      </a:lnTo>
                      <a:lnTo>
                        <a:pt x="3353" y="11069"/>
                      </a:lnTo>
                      <a:lnTo>
                        <a:pt x="3353" y="9626"/>
                      </a:lnTo>
                      <a:lnTo>
                        <a:pt x="3353" y="8589"/>
                      </a:lnTo>
                      <a:lnTo>
                        <a:pt x="3353" y="8555"/>
                      </a:lnTo>
                      <a:lnTo>
                        <a:pt x="3353" y="8520"/>
                      </a:lnTo>
                      <a:close/>
                      <a:moveTo>
                        <a:pt x="4804" y="8520"/>
                      </a:moveTo>
                      <a:lnTo>
                        <a:pt x="4804" y="8589"/>
                      </a:lnTo>
                      <a:lnTo>
                        <a:pt x="4804" y="11069"/>
                      </a:lnTo>
                      <a:lnTo>
                        <a:pt x="4303" y="11069"/>
                      </a:lnTo>
                      <a:lnTo>
                        <a:pt x="4303" y="8520"/>
                      </a:lnTo>
                      <a:close/>
                      <a:moveTo>
                        <a:pt x="5738" y="8520"/>
                      </a:moveTo>
                      <a:lnTo>
                        <a:pt x="5738" y="8589"/>
                      </a:lnTo>
                      <a:lnTo>
                        <a:pt x="5738" y="9583"/>
                      </a:lnTo>
                      <a:lnTo>
                        <a:pt x="5738" y="11069"/>
                      </a:lnTo>
                      <a:lnTo>
                        <a:pt x="5245" y="11069"/>
                      </a:lnTo>
                      <a:lnTo>
                        <a:pt x="5245" y="8520"/>
                      </a:lnTo>
                      <a:close/>
                      <a:moveTo>
                        <a:pt x="2065" y="8512"/>
                      </a:moveTo>
                      <a:lnTo>
                        <a:pt x="2065" y="8546"/>
                      </a:lnTo>
                      <a:cubicBezTo>
                        <a:pt x="2091" y="8563"/>
                        <a:pt x="2091" y="8572"/>
                        <a:pt x="2083" y="8581"/>
                      </a:cubicBezTo>
                      <a:lnTo>
                        <a:pt x="2065" y="8589"/>
                      </a:lnTo>
                      <a:lnTo>
                        <a:pt x="2065" y="11078"/>
                      </a:lnTo>
                      <a:lnTo>
                        <a:pt x="1573" y="11078"/>
                      </a:lnTo>
                      <a:lnTo>
                        <a:pt x="1573" y="8512"/>
                      </a:lnTo>
                      <a:close/>
                      <a:moveTo>
                        <a:pt x="1150" y="11233"/>
                      </a:moveTo>
                      <a:lnTo>
                        <a:pt x="1150" y="11536"/>
                      </a:lnTo>
                      <a:lnTo>
                        <a:pt x="648" y="11536"/>
                      </a:lnTo>
                      <a:lnTo>
                        <a:pt x="648" y="11233"/>
                      </a:lnTo>
                      <a:close/>
                      <a:moveTo>
                        <a:pt x="2083" y="11242"/>
                      </a:moveTo>
                      <a:lnTo>
                        <a:pt x="2065" y="11544"/>
                      </a:lnTo>
                      <a:lnTo>
                        <a:pt x="1590" y="11544"/>
                      </a:lnTo>
                      <a:lnTo>
                        <a:pt x="1590" y="11242"/>
                      </a:lnTo>
                      <a:close/>
                      <a:moveTo>
                        <a:pt x="2973" y="11233"/>
                      </a:moveTo>
                      <a:lnTo>
                        <a:pt x="2973" y="11544"/>
                      </a:lnTo>
                      <a:lnTo>
                        <a:pt x="2472" y="11544"/>
                      </a:lnTo>
                      <a:lnTo>
                        <a:pt x="2472" y="11233"/>
                      </a:lnTo>
                      <a:close/>
                      <a:moveTo>
                        <a:pt x="3854" y="11233"/>
                      </a:moveTo>
                      <a:lnTo>
                        <a:pt x="3854" y="11544"/>
                      </a:lnTo>
                      <a:lnTo>
                        <a:pt x="3353" y="11544"/>
                      </a:lnTo>
                      <a:lnTo>
                        <a:pt x="3353" y="11233"/>
                      </a:lnTo>
                      <a:close/>
                      <a:moveTo>
                        <a:pt x="4804" y="11233"/>
                      </a:moveTo>
                      <a:lnTo>
                        <a:pt x="4804" y="11544"/>
                      </a:lnTo>
                      <a:lnTo>
                        <a:pt x="4312" y="11544"/>
                      </a:lnTo>
                      <a:lnTo>
                        <a:pt x="4312" y="11233"/>
                      </a:lnTo>
                      <a:close/>
                      <a:moveTo>
                        <a:pt x="5738" y="11225"/>
                      </a:moveTo>
                      <a:lnTo>
                        <a:pt x="5738" y="11544"/>
                      </a:lnTo>
                      <a:lnTo>
                        <a:pt x="5245" y="11544"/>
                      </a:lnTo>
                      <a:lnTo>
                        <a:pt x="5245" y="11225"/>
                      </a:lnTo>
                      <a:close/>
                      <a:moveTo>
                        <a:pt x="1150" y="12097"/>
                      </a:moveTo>
                      <a:lnTo>
                        <a:pt x="1150" y="12132"/>
                      </a:lnTo>
                      <a:cubicBezTo>
                        <a:pt x="1150" y="12141"/>
                        <a:pt x="1150" y="12158"/>
                        <a:pt x="1150" y="12167"/>
                      </a:cubicBezTo>
                      <a:lnTo>
                        <a:pt x="1150" y="14620"/>
                      </a:lnTo>
                      <a:lnTo>
                        <a:pt x="648" y="14620"/>
                      </a:lnTo>
                      <a:lnTo>
                        <a:pt x="648" y="12097"/>
                      </a:lnTo>
                      <a:close/>
                      <a:moveTo>
                        <a:pt x="2973" y="12097"/>
                      </a:moveTo>
                      <a:lnTo>
                        <a:pt x="2973" y="12132"/>
                      </a:lnTo>
                      <a:lnTo>
                        <a:pt x="2973" y="12167"/>
                      </a:lnTo>
                      <a:lnTo>
                        <a:pt x="2973" y="12400"/>
                      </a:lnTo>
                      <a:lnTo>
                        <a:pt x="2973" y="14059"/>
                      </a:lnTo>
                      <a:lnTo>
                        <a:pt x="2973" y="14620"/>
                      </a:lnTo>
                      <a:lnTo>
                        <a:pt x="2472" y="14620"/>
                      </a:lnTo>
                      <a:lnTo>
                        <a:pt x="2472" y="12167"/>
                      </a:lnTo>
                      <a:lnTo>
                        <a:pt x="2472" y="12132"/>
                      </a:lnTo>
                      <a:lnTo>
                        <a:pt x="2472" y="12097"/>
                      </a:lnTo>
                      <a:close/>
                      <a:moveTo>
                        <a:pt x="3854" y="12097"/>
                      </a:moveTo>
                      <a:lnTo>
                        <a:pt x="3854" y="12141"/>
                      </a:lnTo>
                      <a:cubicBezTo>
                        <a:pt x="3854" y="12149"/>
                        <a:pt x="3871" y="12158"/>
                        <a:pt x="3871" y="12167"/>
                      </a:cubicBezTo>
                      <a:lnTo>
                        <a:pt x="3854" y="12167"/>
                      </a:lnTo>
                      <a:lnTo>
                        <a:pt x="3854" y="14620"/>
                      </a:lnTo>
                      <a:lnTo>
                        <a:pt x="3353" y="14620"/>
                      </a:lnTo>
                      <a:lnTo>
                        <a:pt x="3353" y="12167"/>
                      </a:lnTo>
                      <a:lnTo>
                        <a:pt x="3353" y="12141"/>
                      </a:lnTo>
                      <a:lnTo>
                        <a:pt x="3353" y="12097"/>
                      </a:lnTo>
                      <a:close/>
                      <a:moveTo>
                        <a:pt x="4804" y="12106"/>
                      </a:moveTo>
                      <a:lnTo>
                        <a:pt x="4804" y="12141"/>
                      </a:lnTo>
                      <a:lnTo>
                        <a:pt x="4804" y="12175"/>
                      </a:lnTo>
                      <a:lnTo>
                        <a:pt x="4804" y="12408"/>
                      </a:lnTo>
                      <a:lnTo>
                        <a:pt x="4804" y="14620"/>
                      </a:lnTo>
                      <a:lnTo>
                        <a:pt x="4303" y="14620"/>
                      </a:lnTo>
                      <a:lnTo>
                        <a:pt x="4303" y="12849"/>
                      </a:lnTo>
                      <a:lnTo>
                        <a:pt x="4303" y="12175"/>
                      </a:lnTo>
                      <a:lnTo>
                        <a:pt x="4303" y="12141"/>
                      </a:lnTo>
                      <a:lnTo>
                        <a:pt x="4303" y="12106"/>
                      </a:lnTo>
                      <a:close/>
                      <a:moveTo>
                        <a:pt x="5738" y="12106"/>
                      </a:moveTo>
                      <a:lnTo>
                        <a:pt x="5738" y="12141"/>
                      </a:lnTo>
                      <a:cubicBezTo>
                        <a:pt x="5738" y="12149"/>
                        <a:pt x="5755" y="12167"/>
                        <a:pt x="5755" y="12175"/>
                      </a:cubicBezTo>
                      <a:lnTo>
                        <a:pt x="5738" y="12175"/>
                      </a:lnTo>
                      <a:lnTo>
                        <a:pt x="5738" y="14620"/>
                      </a:lnTo>
                      <a:lnTo>
                        <a:pt x="5245" y="14620"/>
                      </a:lnTo>
                      <a:lnTo>
                        <a:pt x="5245" y="12141"/>
                      </a:lnTo>
                      <a:lnTo>
                        <a:pt x="5245" y="12106"/>
                      </a:lnTo>
                      <a:close/>
                      <a:moveTo>
                        <a:pt x="2065" y="12106"/>
                      </a:moveTo>
                      <a:lnTo>
                        <a:pt x="2065" y="12141"/>
                      </a:lnTo>
                      <a:lnTo>
                        <a:pt x="2065" y="12175"/>
                      </a:lnTo>
                      <a:lnTo>
                        <a:pt x="2065" y="12400"/>
                      </a:lnTo>
                      <a:lnTo>
                        <a:pt x="2065" y="14629"/>
                      </a:lnTo>
                      <a:lnTo>
                        <a:pt x="1564" y="14629"/>
                      </a:lnTo>
                      <a:lnTo>
                        <a:pt x="1564" y="12400"/>
                      </a:lnTo>
                      <a:lnTo>
                        <a:pt x="1564" y="12106"/>
                      </a:lnTo>
                      <a:close/>
                      <a:moveTo>
                        <a:pt x="1150" y="14785"/>
                      </a:moveTo>
                      <a:lnTo>
                        <a:pt x="1150" y="14871"/>
                      </a:lnTo>
                      <a:lnTo>
                        <a:pt x="1150" y="15070"/>
                      </a:lnTo>
                      <a:lnTo>
                        <a:pt x="648" y="15070"/>
                      </a:lnTo>
                      <a:lnTo>
                        <a:pt x="648" y="14785"/>
                      </a:lnTo>
                      <a:close/>
                      <a:moveTo>
                        <a:pt x="2973" y="14785"/>
                      </a:moveTo>
                      <a:lnTo>
                        <a:pt x="2973" y="15078"/>
                      </a:lnTo>
                      <a:lnTo>
                        <a:pt x="2472" y="15078"/>
                      </a:lnTo>
                      <a:lnTo>
                        <a:pt x="2472" y="14785"/>
                      </a:lnTo>
                      <a:close/>
                      <a:moveTo>
                        <a:pt x="3854" y="14785"/>
                      </a:moveTo>
                      <a:lnTo>
                        <a:pt x="3854" y="15078"/>
                      </a:lnTo>
                      <a:lnTo>
                        <a:pt x="3353" y="15078"/>
                      </a:lnTo>
                      <a:lnTo>
                        <a:pt x="3353" y="14785"/>
                      </a:lnTo>
                      <a:close/>
                      <a:moveTo>
                        <a:pt x="5746" y="14785"/>
                      </a:moveTo>
                      <a:lnTo>
                        <a:pt x="5738" y="15078"/>
                      </a:lnTo>
                      <a:lnTo>
                        <a:pt x="5245" y="15078"/>
                      </a:lnTo>
                      <a:lnTo>
                        <a:pt x="5245" y="14785"/>
                      </a:lnTo>
                      <a:close/>
                      <a:moveTo>
                        <a:pt x="2065" y="14793"/>
                      </a:moveTo>
                      <a:lnTo>
                        <a:pt x="2065" y="15052"/>
                      </a:lnTo>
                      <a:lnTo>
                        <a:pt x="2065" y="15087"/>
                      </a:lnTo>
                      <a:lnTo>
                        <a:pt x="1573" y="15087"/>
                      </a:lnTo>
                      <a:lnTo>
                        <a:pt x="1573" y="14793"/>
                      </a:lnTo>
                      <a:close/>
                      <a:moveTo>
                        <a:pt x="4804" y="14785"/>
                      </a:moveTo>
                      <a:lnTo>
                        <a:pt x="4804" y="15087"/>
                      </a:lnTo>
                      <a:lnTo>
                        <a:pt x="4303" y="15087"/>
                      </a:lnTo>
                      <a:lnTo>
                        <a:pt x="4303" y="14785"/>
                      </a:lnTo>
                      <a:close/>
                      <a:moveTo>
                        <a:pt x="6429" y="1"/>
                      </a:moveTo>
                      <a:lnTo>
                        <a:pt x="0" y="9"/>
                      </a:lnTo>
                      <a:lnTo>
                        <a:pt x="0" y="96"/>
                      </a:lnTo>
                      <a:lnTo>
                        <a:pt x="0" y="1271"/>
                      </a:lnTo>
                      <a:lnTo>
                        <a:pt x="0" y="4217"/>
                      </a:lnTo>
                      <a:lnTo>
                        <a:pt x="0" y="5660"/>
                      </a:lnTo>
                      <a:lnTo>
                        <a:pt x="0" y="8002"/>
                      </a:lnTo>
                      <a:lnTo>
                        <a:pt x="0" y="10750"/>
                      </a:lnTo>
                      <a:lnTo>
                        <a:pt x="0" y="13610"/>
                      </a:lnTo>
                      <a:lnTo>
                        <a:pt x="0" y="15338"/>
                      </a:lnTo>
                      <a:lnTo>
                        <a:pt x="0" y="15605"/>
                      </a:lnTo>
                      <a:lnTo>
                        <a:pt x="6429" y="15605"/>
                      </a:lnTo>
                      <a:lnTo>
                        <a:pt x="6429" y="11095"/>
                      </a:lnTo>
                      <a:lnTo>
                        <a:pt x="6429" y="9592"/>
                      </a:lnTo>
                      <a:lnTo>
                        <a:pt x="6429" y="6853"/>
                      </a:lnTo>
                      <a:lnTo>
                        <a:pt x="6429" y="5436"/>
                      </a:lnTo>
                      <a:lnTo>
                        <a:pt x="6429" y="4243"/>
                      </a:lnTo>
                      <a:lnTo>
                        <a:pt x="6429" y="2723"/>
                      </a:lnTo>
                      <a:lnTo>
                        <a:pt x="6429" y="1288"/>
                      </a:lnTo>
                      <a:lnTo>
                        <a:pt x="6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9" name="Google Shape;3849;p135"/>
                <p:cNvSpPr/>
                <p:nvPr/>
              </p:nvSpPr>
              <p:spPr>
                <a:xfrm>
                  <a:off x="2029725" y="1644900"/>
                  <a:ext cx="160725" cy="12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9" h="4840" extrusionOk="0">
                      <a:moveTo>
                        <a:pt x="910" y="519"/>
                      </a:moveTo>
                      <a:cubicBezTo>
                        <a:pt x="912" y="519"/>
                        <a:pt x="914" y="519"/>
                        <a:pt x="916" y="519"/>
                      </a:cubicBezTo>
                      <a:cubicBezTo>
                        <a:pt x="1037" y="519"/>
                        <a:pt x="1158" y="813"/>
                        <a:pt x="1158" y="1185"/>
                      </a:cubicBezTo>
                      <a:lnTo>
                        <a:pt x="1158" y="1271"/>
                      </a:lnTo>
                      <a:lnTo>
                        <a:pt x="1158" y="2386"/>
                      </a:lnTo>
                      <a:lnTo>
                        <a:pt x="1158" y="3837"/>
                      </a:lnTo>
                      <a:lnTo>
                        <a:pt x="666" y="3837"/>
                      </a:lnTo>
                      <a:lnTo>
                        <a:pt x="666" y="3059"/>
                      </a:lnTo>
                      <a:lnTo>
                        <a:pt x="666" y="1262"/>
                      </a:lnTo>
                      <a:lnTo>
                        <a:pt x="666" y="1185"/>
                      </a:lnTo>
                      <a:lnTo>
                        <a:pt x="666" y="1089"/>
                      </a:lnTo>
                      <a:cubicBezTo>
                        <a:pt x="683" y="767"/>
                        <a:pt x="783" y="519"/>
                        <a:pt x="910" y="519"/>
                      </a:cubicBezTo>
                      <a:close/>
                      <a:moveTo>
                        <a:pt x="1849" y="519"/>
                      </a:moveTo>
                      <a:cubicBezTo>
                        <a:pt x="1988" y="519"/>
                        <a:pt x="2091" y="822"/>
                        <a:pt x="2091" y="1193"/>
                      </a:cubicBezTo>
                      <a:lnTo>
                        <a:pt x="2091" y="3837"/>
                      </a:lnTo>
                      <a:lnTo>
                        <a:pt x="1599" y="3837"/>
                      </a:lnTo>
                      <a:lnTo>
                        <a:pt x="1599" y="3595"/>
                      </a:lnTo>
                      <a:lnTo>
                        <a:pt x="1599" y="1271"/>
                      </a:lnTo>
                      <a:lnTo>
                        <a:pt x="1599" y="1185"/>
                      </a:lnTo>
                      <a:cubicBezTo>
                        <a:pt x="1599" y="822"/>
                        <a:pt x="1702" y="519"/>
                        <a:pt x="1849" y="519"/>
                      </a:cubicBezTo>
                      <a:close/>
                      <a:moveTo>
                        <a:pt x="2731" y="519"/>
                      </a:moveTo>
                      <a:cubicBezTo>
                        <a:pt x="2817" y="519"/>
                        <a:pt x="2886" y="614"/>
                        <a:pt x="2929" y="770"/>
                      </a:cubicBezTo>
                      <a:cubicBezTo>
                        <a:pt x="2964" y="908"/>
                        <a:pt x="2981" y="1046"/>
                        <a:pt x="2981" y="1193"/>
                      </a:cubicBezTo>
                      <a:lnTo>
                        <a:pt x="2981" y="3837"/>
                      </a:lnTo>
                      <a:lnTo>
                        <a:pt x="2480" y="3837"/>
                      </a:lnTo>
                      <a:lnTo>
                        <a:pt x="2489" y="3440"/>
                      </a:lnTo>
                      <a:lnTo>
                        <a:pt x="2489" y="1280"/>
                      </a:lnTo>
                      <a:lnTo>
                        <a:pt x="2489" y="1193"/>
                      </a:lnTo>
                      <a:cubicBezTo>
                        <a:pt x="2480" y="1012"/>
                        <a:pt x="2506" y="839"/>
                        <a:pt x="2575" y="675"/>
                      </a:cubicBezTo>
                      <a:cubicBezTo>
                        <a:pt x="2618" y="580"/>
                        <a:pt x="2670" y="519"/>
                        <a:pt x="2731" y="519"/>
                      </a:cubicBezTo>
                      <a:close/>
                      <a:moveTo>
                        <a:pt x="3629" y="528"/>
                      </a:moveTo>
                      <a:cubicBezTo>
                        <a:pt x="3750" y="528"/>
                        <a:pt x="3845" y="744"/>
                        <a:pt x="3871" y="1029"/>
                      </a:cubicBezTo>
                      <a:cubicBezTo>
                        <a:pt x="3871" y="1081"/>
                        <a:pt x="3880" y="1141"/>
                        <a:pt x="3880" y="1193"/>
                      </a:cubicBezTo>
                      <a:lnTo>
                        <a:pt x="3880" y="2178"/>
                      </a:lnTo>
                      <a:lnTo>
                        <a:pt x="3880" y="3837"/>
                      </a:lnTo>
                      <a:lnTo>
                        <a:pt x="3387" y="3837"/>
                      </a:lnTo>
                      <a:lnTo>
                        <a:pt x="3379" y="2627"/>
                      </a:lnTo>
                      <a:lnTo>
                        <a:pt x="3379" y="1288"/>
                      </a:lnTo>
                      <a:lnTo>
                        <a:pt x="3379" y="1228"/>
                      </a:lnTo>
                      <a:lnTo>
                        <a:pt x="3379" y="1193"/>
                      </a:lnTo>
                      <a:cubicBezTo>
                        <a:pt x="3379" y="1098"/>
                        <a:pt x="3387" y="1003"/>
                        <a:pt x="3405" y="908"/>
                      </a:cubicBezTo>
                      <a:cubicBezTo>
                        <a:pt x="3448" y="683"/>
                        <a:pt x="3534" y="528"/>
                        <a:pt x="3629" y="528"/>
                      </a:cubicBezTo>
                      <a:close/>
                      <a:moveTo>
                        <a:pt x="4571" y="528"/>
                      </a:moveTo>
                      <a:cubicBezTo>
                        <a:pt x="4709" y="528"/>
                        <a:pt x="4813" y="830"/>
                        <a:pt x="4813" y="1202"/>
                      </a:cubicBezTo>
                      <a:lnTo>
                        <a:pt x="4813" y="1331"/>
                      </a:lnTo>
                      <a:lnTo>
                        <a:pt x="4813" y="3837"/>
                      </a:lnTo>
                      <a:lnTo>
                        <a:pt x="4321" y="3837"/>
                      </a:lnTo>
                      <a:lnTo>
                        <a:pt x="4321" y="1781"/>
                      </a:lnTo>
                      <a:lnTo>
                        <a:pt x="4321" y="1236"/>
                      </a:lnTo>
                      <a:lnTo>
                        <a:pt x="4321" y="1202"/>
                      </a:lnTo>
                      <a:lnTo>
                        <a:pt x="4321" y="1150"/>
                      </a:lnTo>
                      <a:cubicBezTo>
                        <a:pt x="4321" y="1046"/>
                        <a:pt x="4329" y="943"/>
                        <a:pt x="4355" y="839"/>
                      </a:cubicBezTo>
                      <a:cubicBezTo>
                        <a:pt x="4398" y="649"/>
                        <a:pt x="4476" y="528"/>
                        <a:pt x="4571" y="528"/>
                      </a:cubicBezTo>
                      <a:close/>
                      <a:moveTo>
                        <a:pt x="5513" y="528"/>
                      </a:moveTo>
                      <a:cubicBezTo>
                        <a:pt x="5556" y="528"/>
                        <a:pt x="5591" y="554"/>
                        <a:pt x="5608" y="580"/>
                      </a:cubicBezTo>
                      <a:cubicBezTo>
                        <a:pt x="5703" y="692"/>
                        <a:pt x="5764" y="925"/>
                        <a:pt x="5764" y="1202"/>
                      </a:cubicBezTo>
                      <a:lnTo>
                        <a:pt x="5764" y="2109"/>
                      </a:lnTo>
                      <a:lnTo>
                        <a:pt x="5764" y="3837"/>
                      </a:lnTo>
                      <a:lnTo>
                        <a:pt x="5262" y="3837"/>
                      </a:lnTo>
                      <a:lnTo>
                        <a:pt x="5271" y="1660"/>
                      </a:lnTo>
                      <a:lnTo>
                        <a:pt x="5271" y="1202"/>
                      </a:lnTo>
                      <a:cubicBezTo>
                        <a:pt x="5262" y="1089"/>
                        <a:pt x="5280" y="977"/>
                        <a:pt x="5297" y="865"/>
                      </a:cubicBezTo>
                      <a:cubicBezTo>
                        <a:pt x="5340" y="666"/>
                        <a:pt x="5427" y="528"/>
                        <a:pt x="5513" y="528"/>
                      </a:cubicBezTo>
                      <a:close/>
                      <a:moveTo>
                        <a:pt x="1167" y="4001"/>
                      </a:moveTo>
                      <a:lnTo>
                        <a:pt x="1167" y="4295"/>
                      </a:lnTo>
                      <a:lnTo>
                        <a:pt x="666" y="4295"/>
                      </a:lnTo>
                      <a:lnTo>
                        <a:pt x="666" y="4235"/>
                      </a:lnTo>
                      <a:lnTo>
                        <a:pt x="666" y="4001"/>
                      </a:lnTo>
                      <a:close/>
                      <a:moveTo>
                        <a:pt x="2091" y="4001"/>
                      </a:moveTo>
                      <a:lnTo>
                        <a:pt x="2091" y="4295"/>
                      </a:lnTo>
                      <a:lnTo>
                        <a:pt x="1599" y="4295"/>
                      </a:lnTo>
                      <a:lnTo>
                        <a:pt x="1599" y="4261"/>
                      </a:lnTo>
                      <a:lnTo>
                        <a:pt x="1599" y="4001"/>
                      </a:lnTo>
                      <a:close/>
                      <a:moveTo>
                        <a:pt x="2981" y="3993"/>
                      </a:moveTo>
                      <a:lnTo>
                        <a:pt x="2981" y="4295"/>
                      </a:lnTo>
                      <a:lnTo>
                        <a:pt x="2489" y="4295"/>
                      </a:lnTo>
                      <a:lnTo>
                        <a:pt x="2489" y="4261"/>
                      </a:lnTo>
                      <a:lnTo>
                        <a:pt x="2489" y="3993"/>
                      </a:lnTo>
                      <a:close/>
                      <a:moveTo>
                        <a:pt x="3880" y="4001"/>
                      </a:moveTo>
                      <a:lnTo>
                        <a:pt x="3880" y="4295"/>
                      </a:lnTo>
                      <a:lnTo>
                        <a:pt x="3379" y="4295"/>
                      </a:lnTo>
                      <a:lnTo>
                        <a:pt x="3379" y="4252"/>
                      </a:lnTo>
                      <a:lnTo>
                        <a:pt x="3379" y="4001"/>
                      </a:lnTo>
                      <a:close/>
                      <a:moveTo>
                        <a:pt x="4813" y="4001"/>
                      </a:moveTo>
                      <a:lnTo>
                        <a:pt x="4813" y="4304"/>
                      </a:lnTo>
                      <a:lnTo>
                        <a:pt x="4321" y="4304"/>
                      </a:lnTo>
                      <a:lnTo>
                        <a:pt x="4321" y="4243"/>
                      </a:lnTo>
                      <a:lnTo>
                        <a:pt x="4321" y="4001"/>
                      </a:lnTo>
                      <a:close/>
                      <a:moveTo>
                        <a:pt x="5764" y="4001"/>
                      </a:moveTo>
                      <a:lnTo>
                        <a:pt x="5764" y="4312"/>
                      </a:lnTo>
                      <a:lnTo>
                        <a:pt x="5271" y="4312"/>
                      </a:lnTo>
                      <a:lnTo>
                        <a:pt x="5271" y="4235"/>
                      </a:lnTo>
                      <a:lnTo>
                        <a:pt x="5271" y="4001"/>
                      </a:lnTo>
                      <a:close/>
                      <a:moveTo>
                        <a:pt x="0" y="1"/>
                      </a:moveTo>
                      <a:lnTo>
                        <a:pt x="0" y="87"/>
                      </a:lnTo>
                      <a:lnTo>
                        <a:pt x="0" y="1262"/>
                      </a:lnTo>
                      <a:lnTo>
                        <a:pt x="0" y="4839"/>
                      </a:lnTo>
                      <a:lnTo>
                        <a:pt x="6429" y="4839"/>
                      </a:lnTo>
                      <a:lnTo>
                        <a:pt x="6429" y="4243"/>
                      </a:lnTo>
                      <a:lnTo>
                        <a:pt x="6429" y="2723"/>
                      </a:lnTo>
                      <a:lnTo>
                        <a:pt x="6429" y="1280"/>
                      </a:lnTo>
                      <a:lnTo>
                        <a:pt x="642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0" name="Google Shape;3850;p135"/>
                <p:cNvSpPr/>
                <p:nvPr/>
              </p:nvSpPr>
              <p:spPr>
                <a:xfrm>
                  <a:off x="2024525" y="791025"/>
                  <a:ext cx="171325" cy="44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3" h="17610" extrusionOk="0">
                      <a:moveTo>
                        <a:pt x="2446" y="6601"/>
                      </a:moveTo>
                      <a:cubicBezTo>
                        <a:pt x="2515" y="6601"/>
                        <a:pt x="2593" y="6696"/>
                        <a:pt x="2593" y="6817"/>
                      </a:cubicBezTo>
                      <a:lnTo>
                        <a:pt x="2593" y="6826"/>
                      </a:lnTo>
                      <a:lnTo>
                        <a:pt x="2593" y="7742"/>
                      </a:lnTo>
                      <a:lnTo>
                        <a:pt x="2317" y="7742"/>
                      </a:lnTo>
                      <a:lnTo>
                        <a:pt x="2308" y="7491"/>
                      </a:lnTo>
                      <a:lnTo>
                        <a:pt x="2308" y="6809"/>
                      </a:lnTo>
                      <a:cubicBezTo>
                        <a:pt x="2308" y="6791"/>
                        <a:pt x="2308" y="6774"/>
                        <a:pt x="2317" y="6748"/>
                      </a:cubicBezTo>
                      <a:cubicBezTo>
                        <a:pt x="2334" y="6662"/>
                        <a:pt x="2386" y="6601"/>
                        <a:pt x="2446" y="6601"/>
                      </a:cubicBezTo>
                      <a:close/>
                      <a:moveTo>
                        <a:pt x="2844" y="6593"/>
                      </a:moveTo>
                      <a:cubicBezTo>
                        <a:pt x="2921" y="6593"/>
                        <a:pt x="2982" y="6696"/>
                        <a:pt x="2982" y="6809"/>
                      </a:cubicBezTo>
                      <a:lnTo>
                        <a:pt x="2982" y="7742"/>
                      </a:lnTo>
                      <a:lnTo>
                        <a:pt x="2705" y="7742"/>
                      </a:lnTo>
                      <a:lnTo>
                        <a:pt x="2705" y="7500"/>
                      </a:lnTo>
                      <a:lnTo>
                        <a:pt x="2705" y="6809"/>
                      </a:lnTo>
                      <a:cubicBezTo>
                        <a:pt x="2705" y="6696"/>
                        <a:pt x="2766" y="6593"/>
                        <a:pt x="2844" y="6593"/>
                      </a:cubicBezTo>
                      <a:close/>
                      <a:moveTo>
                        <a:pt x="3232" y="6601"/>
                      </a:moveTo>
                      <a:cubicBezTo>
                        <a:pt x="3310" y="6601"/>
                        <a:pt x="3371" y="6696"/>
                        <a:pt x="3371" y="6817"/>
                      </a:cubicBezTo>
                      <a:lnTo>
                        <a:pt x="3371" y="7750"/>
                      </a:lnTo>
                      <a:lnTo>
                        <a:pt x="3086" y="7750"/>
                      </a:lnTo>
                      <a:lnTo>
                        <a:pt x="3086" y="7500"/>
                      </a:lnTo>
                      <a:lnTo>
                        <a:pt x="3086" y="6826"/>
                      </a:lnTo>
                      <a:cubicBezTo>
                        <a:pt x="3086" y="6826"/>
                        <a:pt x="3086" y="6817"/>
                        <a:pt x="3086" y="6817"/>
                      </a:cubicBezTo>
                      <a:cubicBezTo>
                        <a:pt x="3086" y="6696"/>
                        <a:pt x="3155" y="6601"/>
                        <a:pt x="3232" y="6601"/>
                      </a:cubicBezTo>
                      <a:close/>
                      <a:moveTo>
                        <a:pt x="3621" y="6601"/>
                      </a:moveTo>
                      <a:cubicBezTo>
                        <a:pt x="3699" y="6601"/>
                        <a:pt x="3760" y="6696"/>
                        <a:pt x="3760" y="6817"/>
                      </a:cubicBezTo>
                      <a:lnTo>
                        <a:pt x="3760" y="6826"/>
                      </a:lnTo>
                      <a:lnTo>
                        <a:pt x="3760" y="7750"/>
                      </a:lnTo>
                      <a:lnTo>
                        <a:pt x="3483" y="7750"/>
                      </a:lnTo>
                      <a:lnTo>
                        <a:pt x="3474" y="7500"/>
                      </a:lnTo>
                      <a:lnTo>
                        <a:pt x="3474" y="6826"/>
                      </a:lnTo>
                      <a:cubicBezTo>
                        <a:pt x="3474" y="6817"/>
                        <a:pt x="3474" y="6817"/>
                        <a:pt x="3474" y="6817"/>
                      </a:cubicBezTo>
                      <a:cubicBezTo>
                        <a:pt x="3474" y="6696"/>
                        <a:pt x="3544" y="6601"/>
                        <a:pt x="3621" y="6601"/>
                      </a:cubicBezTo>
                      <a:close/>
                      <a:moveTo>
                        <a:pt x="4001" y="6601"/>
                      </a:moveTo>
                      <a:cubicBezTo>
                        <a:pt x="4079" y="6601"/>
                        <a:pt x="4148" y="6696"/>
                        <a:pt x="4148" y="6817"/>
                      </a:cubicBezTo>
                      <a:lnTo>
                        <a:pt x="4148" y="7750"/>
                      </a:lnTo>
                      <a:lnTo>
                        <a:pt x="3863" y="7750"/>
                      </a:lnTo>
                      <a:lnTo>
                        <a:pt x="3863" y="7500"/>
                      </a:lnTo>
                      <a:lnTo>
                        <a:pt x="3863" y="6817"/>
                      </a:lnTo>
                      <a:cubicBezTo>
                        <a:pt x="3863" y="6696"/>
                        <a:pt x="3924" y="6601"/>
                        <a:pt x="4001" y="6601"/>
                      </a:cubicBezTo>
                      <a:close/>
                      <a:moveTo>
                        <a:pt x="4382" y="6601"/>
                      </a:moveTo>
                      <a:cubicBezTo>
                        <a:pt x="4459" y="6601"/>
                        <a:pt x="4520" y="6696"/>
                        <a:pt x="4520" y="6817"/>
                      </a:cubicBezTo>
                      <a:lnTo>
                        <a:pt x="4520" y="7750"/>
                      </a:lnTo>
                      <a:lnTo>
                        <a:pt x="4235" y="7750"/>
                      </a:lnTo>
                      <a:lnTo>
                        <a:pt x="4235" y="7500"/>
                      </a:lnTo>
                      <a:lnTo>
                        <a:pt x="4235" y="6826"/>
                      </a:lnTo>
                      <a:cubicBezTo>
                        <a:pt x="4235" y="6826"/>
                        <a:pt x="4235" y="6817"/>
                        <a:pt x="4235" y="6817"/>
                      </a:cubicBezTo>
                      <a:cubicBezTo>
                        <a:pt x="4235" y="6774"/>
                        <a:pt x="4243" y="6740"/>
                        <a:pt x="4261" y="6705"/>
                      </a:cubicBezTo>
                      <a:cubicBezTo>
                        <a:pt x="4269" y="6653"/>
                        <a:pt x="4321" y="6610"/>
                        <a:pt x="4382" y="6601"/>
                      </a:cubicBezTo>
                      <a:close/>
                      <a:moveTo>
                        <a:pt x="1729" y="10753"/>
                      </a:moveTo>
                      <a:cubicBezTo>
                        <a:pt x="1835" y="10753"/>
                        <a:pt x="1941" y="10818"/>
                        <a:pt x="1962" y="10947"/>
                      </a:cubicBezTo>
                      <a:lnTo>
                        <a:pt x="1962" y="11812"/>
                      </a:lnTo>
                      <a:lnTo>
                        <a:pt x="1496" y="11812"/>
                      </a:lnTo>
                      <a:lnTo>
                        <a:pt x="1496" y="10947"/>
                      </a:lnTo>
                      <a:cubicBezTo>
                        <a:pt x="1517" y="10818"/>
                        <a:pt x="1623" y="10753"/>
                        <a:pt x="1729" y="10753"/>
                      </a:cubicBezTo>
                      <a:close/>
                      <a:moveTo>
                        <a:pt x="2322" y="10748"/>
                      </a:moveTo>
                      <a:cubicBezTo>
                        <a:pt x="2429" y="10748"/>
                        <a:pt x="2525" y="10840"/>
                        <a:pt x="2541" y="10947"/>
                      </a:cubicBezTo>
                      <a:cubicBezTo>
                        <a:pt x="2541" y="10956"/>
                        <a:pt x="2541" y="10956"/>
                        <a:pt x="2541" y="10965"/>
                      </a:cubicBezTo>
                      <a:lnTo>
                        <a:pt x="2541" y="11812"/>
                      </a:lnTo>
                      <a:lnTo>
                        <a:pt x="2075" y="11812"/>
                      </a:lnTo>
                      <a:lnTo>
                        <a:pt x="2075" y="10947"/>
                      </a:lnTo>
                      <a:cubicBezTo>
                        <a:pt x="2075" y="10878"/>
                        <a:pt x="2118" y="10809"/>
                        <a:pt x="2187" y="10783"/>
                      </a:cubicBezTo>
                      <a:cubicBezTo>
                        <a:pt x="2222" y="10766"/>
                        <a:pt x="2265" y="10757"/>
                        <a:pt x="2308" y="10749"/>
                      </a:cubicBezTo>
                      <a:cubicBezTo>
                        <a:pt x="2313" y="10748"/>
                        <a:pt x="2317" y="10748"/>
                        <a:pt x="2322" y="10748"/>
                      </a:cubicBezTo>
                      <a:close/>
                      <a:moveTo>
                        <a:pt x="3409" y="10755"/>
                      </a:moveTo>
                      <a:cubicBezTo>
                        <a:pt x="3419" y="10755"/>
                        <a:pt x="3429" y="10756"/>
                        <a:pt x="3440" y="10757"/>
                      </a:cubicBezTo>
                      <a:cubicBezTo>
                        <a:pt x="3445" y="10757"/>
                        <a:pt x="3451" y="10757"/>
                        <a:pt x="3456" y="10757"/>
                      </a:cubicBezTo>
                      <a:cubicBezTo>
                        <a:pt x="3570" y="10757"/>
                        <a:pt x="3665" y="10841"/>
                        <a:pt x="3673" y="10956"/>
                      </a:cubicBezTo>
                      <a:cubicBezTo>
                        <a:pt x="3673" y="10956"/>
                        <a:pt x="3673" y="10956"/>
                        <a:pt x="3673" y="10965"/>
                      </a:cubicBezTo>
                      <a:lnTo>
                        <a:pt x="3673" y="11812"/>
                      </a:lnTo>
                      <a:lnTo>
                        <a:pt x="3207" y="11812"/>
                      </a:lnTo>
                      <a:lnTo>
                        <a:pt x="3207" y="10947"/>
                      </a:lnTo>
                      <a:cubicBezTo>
                        <a:pt x="3222" y="10837"/>
                        <a:pt x="3303" y="10755"/>
                        <a:pt x="3409" y="10755"/>
                      </a:cubicBezTo>
                      <a:close/>
                      <a:moveTo>
                        <a:pt x="3996" y="10747"/>
                      </a:moveTo>
                      <a:cubicBezTo>
                        <a:pt x="4103" y="10747"/>
                        <a:pt x="4209" y="10814"/>
                        <a:pt x="4226" y="10947"/>
                      </a:cubicBezTo>
                      <a:cubicBezTo>
                        <a:pt x="4226" y="10956"/>
                        <a:pt x="4226" y="10956"/>
                        <a:pt x="4226" y="10956"/>
                      </a:cubicBezTo>
                      <a:lnTo>
                        <a:pt x="4226" y="11812"/>
                      </a:lnTo>
                      <a:lnTo>
                        <a:pt x="3768" y="11812"/>
                      </a:lnTo>
                      <a:lnTo>
                        <a:pt x="3768" y="10965"/>
                      </a:lnTo>
                      <a:cubicBezTo>
                        <a:pt x="3760" y="10956"/>
                        <a:pt x="3760" y="10947"/>
                        <a:pt x="3760" y="10947"/>
                      </a:cubicBezTo>
                      <a:cubicBezTo>
                        <a:pt x="3781" y="10814"/>
                        <a:pt x="3889" y="10747"/>
                        <a:pt x="3996" y="10747"/>
                      </a:cubicBezTo>
                      <a:close/>
                      <a:moveTo>
                        <a:pt x="4575" y="10755"/>
                      </a:moveTo>
                      <a:cubicBezTo>
                        <a:pt x="4682" y="10755"/>
                        <a:pt x="4788" y="10822"/>
                        <a:pt x="4805" y="10956"/>
                      </a:cubicBezTo>
                      <a:lnTo>
                        <a:pt x="4805" y="11812"/>
                      </a:lnTo>
                      <a:lnTo>
                        <a:pt x="4338" y="11812"/>
                      </a:lnTo>
                      <a:lnTo>
                        <a:pt x="4338" y="10965"/>
                      </a:lnTo>
                      <a:cubicBezTo>
                        <a:pt x="4338" y="10956"/>
                        <a:pt x="4338" y="10956"/>
                        <a:pt x="4338" y="10956"/>
                      </a:cubicBezTo>
                      <a:cubicBezTo>
                        <a:pt x="4360" y="10822"/>
                        <a:pt x="4468" y="10755"/>
                        <a:pt x="4575" y="10755"/>
                      </a:cubicBezTo>
                      <a:close/>
                      <a:moveTo>
                        <a:pt x="2841" y="10756"/>
                      </a:moveTo>
                      <a:cubicBezTo>
                        <a:pt x="2848" y="10756"/>
                        <a:pt x="2854" y="10757"/>
                        <a:pt x="2861" y="10757"/>
                      </a:cubicBezTo>
                      <a:cubicBezTo>
                        <a:pt x="2867" y="10757"/>
                        <a:pt x="2872" y="10757"/>
                        <a:pt x="2878" y="10757"/>
                      </a:cubicBezTo>
                      <a:cubicBezTo>
                        <a:pt x="2991" y="10757"/>
                        <a:pt x="3086" y="10841"/>
                        <a:pt x="3094" y="10956"/>
                      </a:cubicBezTo>
                      <a:lnTo>
                        <a:pt x="3094" y="11820"/>
                      </a:lnTo>
                      <a:lnTo>
                        <a:pt x="2628" y="11820"/>
                      </a:lnTo>
                      <a:lnTo>
                        <a:pt x="2628" y="10965"/>
                      </a:lnTo>
                      <a:lnTo>
                        <a:pt x="2628" y="10956"/>
                      </a:lnTo>
                      <a:cubicBezTo>
                        <a:pt x="2628" y="10922"/>
                        <a:pt x="2636" y="10887"/>
                        <a:pt x="2654" y="10861"/>
                      </a:cubicBezTo>
                      <a:cubicBezTo>
                        <a:pt x="2701" y="10798"/>
                        <a:pt x="2770" y="10756"/>
                        <a:pt x="2841" y="10756"/>
                      </a:cubicBezTo>
                      <a:close/>
                      <a:moveTo>
                        <a:pt x="5149" y="10765"/>
                      </a:moveTo>
                      <a:cubicBezTo>
                        <a:pt x="5255" y="10765"/>
                        <a:pt x="5350" y="10849"/>
                        <a:pt x="5367" y="10965"/>
                      </a:cubicBezTo>
                      <a:lnTo>
                        <a:pt x="5367" y="10973"/>
                      </a:lnTo>
                      <a:lnTo>
                        <a:pt x="5367" y="11820"/>
                      </a:lnTo>
                      <a:lnTo>
                        <a:pt x="4900" y="11820"/>
                      </a:lnTo>
                      <a:lnTo>
                        <a:pt x="4900" y="10973"/>
                      </a:lnTo>
                      <a:cubicBezTo>
                        <a:pt x="4900" y="10965"/>
                        <a:pt x="4900" y="10965"/>
                        <a:pt x="4900" y="10956"/>
                      </a:cubicBezTo>
                      <a:cubicBezTo>
                        <a:pt x="4909" y="10852"/>
                        <a:pt x="4995" y="10766"/>
                        <a:pt x="5107" y="10766"/>
                      </a:cubicBezTo>
                      <a:lnTo>
                        <a:pt x="5133" y="10766"/>
                      </a:lnTo>
                      <a:cubicBezTo>
                        <a:pt x="5139" y="10766"/>
                        <a:pt x="5144" y="10765"/>
                        <a:pt x="5149" y="10765"/>
                      </a:cubicBezTo>
                      <a:close/>
                      <a:moveTo>
                        <a:pt x="3481" y="13044"/>
                      </a:moveTo>
                      <a:cubicBezTo>
                        <a:pt x="4418" y="13044"/>
                        <a:pt x="5315" y="13772"/>
                        <a:pt x="5315" y="14870"/>
                      </a:cubicBezTo>
                      <a:cubicBezTo>
                        <a:pt x="5315" y="15873"/>
                        <a:pt x="4494" y="16693"/>
                        <a:pt x="3492" y="16693"/>
                      </a:cubicBezTo>
                      <a:cubicBezTo>
                        <a:pt x="1867" y="16693"/>
                        <a:pt x="1055" y="14732"/>
                        <a:pt x="2204" y="13583"/>
                      </a:cubicBezTo>
                      <a:cubicBezTo>
                        <a:pt x="2576" y="13211"/>
                        <a:pt x="3033" y="13044"/>
                        <a:pt x="3481" y="13044"/>
                      </a:cubicBezTo>
                      <a:close/>
                      <a:moveTo>
                        <a:pt x="3449" y="0"/>
                      </a:moveTo>
                      <a:lnTo>
                        <a:pt x="3397" y="311"/>
                      </a:lnTo>
                      <a:cubicBezTo>
                        <a:pt x="3388" y="311"/>
                        <a:pt x="3379" y="320"/>
                        <a:pt x="3371" y="328"/>
                      </a:cubicBezTo>
                      <a:cubicBezTo>
                        <a:pt x="3336" y="346"/>
                        <a:pt x="3310" y="380"/>
                        <a:pt x="3310" y="423"/>
                      </a:cubicBezTo>
                      <a:cubicBezTo>
                        <a:pt x="3310" y="475"/>
                        <a:pt x="3345" y="527"/>
                        <a:pt x="3397" y="544"/>
                      </a:cubicBezTo>
                      <a:lnTo>
                        <a:pt x="3353" y="1668"/>
                      </a:lnTo>
                      <a:lnTo>
                        <a:pt x="3207" y="1668"/>
                      </a:lnTo>
                      <a:lnTo>
                        <a:pt x="3207" y="1702"/>
                      </a:lnTo>
                      <a:cubicBezTo>
                        <a:pt x="3207" y="1702"/>
                        <a:pt x="3258" y="1728"/>
                        <a:pt x="3276" y="1849"/>
                      </a:cubicBezTo>
                      <a:lnTo>
                        <a:pt x="3215" y="1849"/>
                      </a:lnTo>
                      <a:lnTo>
                        <a:pt x="3215" y="1892"/>
                      </a:lnTo>
                      <a:lnTo>
                        <a:pt x="3241" y="1892"/>
                      </a:lnTo>
                      <a:lnTo>
                        <a:pt x="3241" y="1935"/>
                      </a:lnTo>
                      <a:cubicBezTo>
                        <a:pt x="3215" y="2419"/>
                        <a:pt x="3163" y="2895"/>
                        <a:pt x="3086" y="3370"/>
                      </a:cubicBezTo>
                      <a:cubicBezTo>
                        <a:pt x="3060" y="3534"/>
                        <a:pt x="3034" y="3698"/>
                        <a:pt x="2999" y="3862"/>
                      </a:cubicBezTo>
                      <a:cubicBezTo>
                        <a:pt x="2939" y="4139"/>
                        <a:pt x="2878" y="4433"/>
                        <a:pt x="2792" y="4718"/>
                      </a:cubicBezTo>
                      <a:cubicBezTo>
                        <a:pt x="2749" y="4891"/>
                        <a:pt x="2697" y="5055"/>
                        <a:pt x="2636" y="5227"/>
                      </a:cubicBezTo>
                      <a:cubicBezTo>
                        <a:pt x="2524" y="5564"/>
                        <a:pt x="2368" y="5893"/>
                        <a:pt x="2178" y="6204"/>
                      </a:cubicBezTo>
                      <a:lnTo>
                        <a:pt x="2006" y="6204"/>
                      </a:lnTo>
                      <a:lnTo>
                        <a:pt x="2006" y="6333"/>
                      </a:lnTo>
                      <a:lnTo>
                        <a:pt x="2109" y="6567"/>
                      </a:lnTo>
                      <a:lnTo>
                        <a:pt x="2109" y="7750"/>
                      </a:lnTo>
                      <a:lnTo>
                        <a:pt x="2031" y="7750"/>
                      </a:lnTo>
                      <a:lnTo>
                        <a:pt x="2031" y="8053"/>
                      </a:lnTo>
                      <a:lnTo>
                        <a:pt x="2204" y="8053"/>
                      </a:lnTo>
                      <a:lnTo>
                        <a:pt x="1591" y="9038"/>
                      </a:lnTo>
                      <a:lnTo>
                        <a:pt x="1254" y="9582"/>
                      </a:lnTo>
                      <a:lnTo>
                        <a:pt x="969" y="10032"/>
                      </a:lnTo>
                      <a:lnTo>
                        <a:pt x="925" y="10032"/>
                      </a:lnTo>
                      <a:lnTo>
                        <a:pt x="925" y="8174"/>
                      </a:lnTo>
                      <a:lnTo>
                        <a:pt x="779" y="8174"/>
                      </a:lnTo>
                      <a:lnTo>
                        <a:pt x="779" y="10230"/>
                      </a:lnTo>
                      <a:lnTo>
                        <a:pt x="779" y="12010"/>
                      </a:lnTo>
                      <a:lnTo>
                        <a:pt x="1" y="12010"/>
                      </a:lnTo>
                      <a:lnTo>
                        <a:pt x="1" y="17609"/>
                      </a:lnTo>
                      <a:lnTo>
                        <a:pt x="6853" y="17609"/>
                      </a:lnTo>
                      <a:lnTo>
                        <a:pt x="6853" y="13073"/>
                      </a:lnTo>
                      <a:lnTo>
                        <a:pt x="6853" y="12028"/>
                      </a:lnTo>
                      <a:lnTo>
                        <a:pt x="6265" y="12019"/>
                      </a:lnTo>
                      <a:lnTo>
                        <a:pt x="6084" y="12019"/>
                      </a:lnTo>
                      <a:lnTo>
                        <a:pt x="6084" y="10032"/>
                      </a:lnTo>
                      <a:lnTo>
                        <a:pt x="6075" y="10032"/>
                      </a:lnTo>
                      <a:lnTo>
                        <a:pt x="6075" y="8174"/>
                      </a:lnTo>
                      <a:lnTo>
                        <a:pt x="5928" y="8174"/>
                      </a:lnTo>
                      <a:lnTo>
                        <a:pt x="5928" y="10032"/>
                      </a:lnTo>
                      <a:lnTo>
                        <a:pt x="5885" y="10032"/>
                      </a:lnTo>
                      <a:lnTo>
                        <a:pt x="5125" y="8787"/>
                      </a:lnTo>
                      <a:lnTo>
                        <a:pt x="4667" y="8053"/>
                      </a:lnTo>
                      <a:lnTo>
                        <a:pt x="4840" y="8053"/>
                      </a:lnTo>
                      <a:lnTo>
                        <a:pt x="4840" y="7750"/>
                      </a:lnTo>
                      <a:lnTo>
                        <a:pt x="4727" y="7750"/>
                      </a:lnTo>
                      <a:lnTo>
                        <a:pt x="4727" y="6558"/>
                      </a:lnTo>
                      <a:lnTo>
                        <a:pt x="4874" y="6333"/>
                      </a:lnTo>
                      <a:lnTo>
                        <a:pt x="4874" y="6204"/>
                      </a:lnTo>
                      <a:lnTo>
                        <a:pt x="4736" y="6204"/>
                      </a:lnTo>
                      <a:cubicBezTo>
                        <a:pt x="4468" y="5737"/>
                        <a:pt x="4261" y="5236"/>
                        <a:pt x="4122" y="4718"/>
                      </a:cubicBezTo>
                      <a:cubicBezTo>
                        <a:pt x="4045" y="4433"/>
                        <a:pt x="3976" y="4139"/>
                        <a:pt x="3924" y="3854"/>
                      </a:cubicBezTo>
                      <a:cubicBezTo>
                        <a:pt x="3872" y="3603"/>
                        <a:pt x="3837" y="3361"/>
                        <a:pt x="3803" y="3128"/>
                      </a:cubicBezTo>
                      <a:cubicBezTo>
                        <a:pt x="3725" y="2540"/>
                        <a:pt x="3699" y="2082"/>
                        <a:pt x="3682" y="1935"/>
                      </a:cubicBezTo>
                      <a:lnTo>
                        <a:pt x="3682" y="1884"/>
                      </a:lnTo>
                      <a:lnTo>
                        <a:pt x="3708" y="1884"/>
                      </a:lnTo>
                      <a:lnTo>
                        <a:pt x="3708" y="1840"/>
                      </a:lnTo>
                      <a:lnTo>
                        <a:pt x="3665" y="1840"/>
                      </a:lnTo>
                      <a:cubicBezTo>
                        <a:pt x="3656" y="1789"/>
                        <a:pt x="3673" y="1737"/>
                        <a:pt x="3708" y="1702"/>
                      </a:cubicBezTo>
                      <a:lnTo>
                        <a:pt x="3708" y="1659"/>
                      </a:lnTo>
                      <a:lnTo>
                        <a:pt x="3561" y="1659"/>
                      </a:lnTo>
                      <a:lnTo>
                        <a:pt x="3518" y="544"/>
                      </a:lnTo>
                      <a:cubicBezTo>
                        <a:pt x="3535" y="536"/>
                        <a:pt x="3552" y="518"/>
                        <a:pt x="3569" y="510"/>
                      </a:cubicBezTo>
                      <a:cubicBezTo>
                        <a:pt x="3587" y="484"/>
                        <a:pt x="3604" y="458"/>
                        <a:pt x="3604" y="423"/>
                      </a:cubicBezTo>
                      <a:cubicBezTo>
                        <a:pt x="3604" y="372"/>
                        <a:pt x="3561" y="320"/>
                        <a:pt x="3509" y="311"/>
                      </a:cubicBezTo>
                      <a:lnTo>
                        <a:pt x="344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1" name="Google Shape;3851;p135"/>
                <p:cNvSpPr/>
                <p:nvPr/>
              </p:nvSpPr>
              <p:spPr>
                <a:xfrm>
                  <a:off x="2109650" y="1135975"/>
                  <a:ext cx="24650" cy="2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" h="1194" extrusionOk="0">
                      <a:moveTo>
                        <a:pt x="0" y="1"/>
                      </a:moveTo>
                      <a:lnTo>
                        <a:pt x="0" y="1193"/>
                      </a:lnTo>
                      <a:lnTo>
                        <a:pt x="985" y="1193"/>
                      </a:lnTo>
                      <a:lnTo>
                        <a:pt x="985" y="1012"/>
                      </a:lnTo>
                      <a:lnTo>
                        <a:pt x="173" y="1012"/>
                      </a:ln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52" name="Google Shape;3852;p135"/>
              <p:cNvGrpSpPr/>
              <p:nvPr/>
            </p:nvGrpSpPr>
            <p:grpSpPr>
              <a:xfrm>
                <a:off x="6569519" y="2082864"/>
                <a:ext cx="3829233" cy="3060646"/>
                <a:chOff x="5347675" y="769275"/>
                <a:chExt cx="758850" cy="606525"/>
              </a:xfrm>
            </p:grpSpPr>
            <p:sp>
              <p:nvSpPr>
                <p:cNvPr id="3853" name="Google Shape;3853;p135"/>
                <p:cNvSpPr/>
                <p:nvPr/>
              </p:nvSpPr>
              <p:spPr>
                <a:xfrm>
                  <a:off x="5398000" y="1006450"/>
                  <a:ext cx="461125" cy="9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45" h="3798" extrusionOk="0">
                      <a:moveTo>
                        <a:pt x="0" y="0"/>
                      </a:moveTo>
                      <a:lnTo>
                        <a:pt x="0" y="819"/>
                      </a:lnTo>
                      <a:cubicBezTo>
                        <a:pt x="0" y="819"/>
                        <a:pt x="1834" y="3797"/>
                        <a:pt x="4329" y="3797"/>
                      </a:cubicBezTo>
                      <a:cubicBezTo>
                        <a:pt x="4382" y="3797"/>
                        <a:pt x="4436" y="3796"/>
                        <a:pt x="4489" y="3793"/>
                      </a:cubicBezTo>
                      <a:lnTo>
                        <a:pt x="18444" y="3793"/>
                      </a:lnTo>
                      <a:lnTo>
                        <a:pt x="18168" y="675"/>
                      </a:lnTo>
                      <a:lnTo>
                        <a:pt x="7331" y="675"/>
                      </a:lnTo>
                      <a:cubicBezTo>
                        <a:pt x="7331" y="675"/>
                        <a:pt x="5716" y="1586"/>
                        <a:pt x="3775" y="1586"/>
                      </a:cubicBezTo>
                      <a:cubicBezTo>
                        <a:pt x="2537" y="1586"/>
                        <a:pt x="1167" y="121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4" name="Google Shape;3854;p135"/>
                <p:cNvSpPr/>
                <p:nvPr/>
              </p:nvSpPr>
              <p:spPr>
                <a:xfrm>
                  <a:off x="5581275" y="1006450"/>
                  <a:ext cx="460850" cy="9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4" h="3798" extrusionOk="0">
                      <a:moveTo>
                        <a:pt x="18433" y="0"/>
                      </a:moveTo>
                      <a:cubicBezTo>
                        <a:pt x="17270" y="1215"/>
                        <a:pt x="15903" y="1586"/>
                        <a:pt x="14666" y="1586"/>
                      </a:cubicBezTo>
                      <a:cubicBezTo>
                        <a:pt x="12729" y="1586"/>
                        <a:pt x="11113" y="675"/>
                        <a:pt x="11113" y="675"/>
                      </a:cubicBezTo>
                      <a:lnTo>
                        <a:pt x="266" y="675"/>
                      </a:lnTo>
                      <a:lnTo>
                        <a:pt x="0" y="3793"/>
                      </a:lnTo>
                      <a:lnTo>
                        <a:pt x="13966" y="3793"/>
                      </a:lnTo>
                      <a:cubicBezTo>
                        <a:pt x="14017" y="3796"/>
                        <a:pt x="14069" y="3797"/>
                        <a:pt x="14120" y="3797"/>
                      </a:cubicBezTo>
                      <a:cubicBezTo>
                        <a:pt x="16617" y="3797"/>
                        <a:pt x="18433" y="675"/>
                        <a:pt x="18433" y="675"/>
                      </a:cubicBezTo>
                      <a:lnTo>
                        <a:pt x="1843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5" name="Google Shape;3855;p135"/>
                <p:cNvSpPr/>
                <p:nvPr/>
              </p:nvSpPr>
              <p:spPr>
                <a:xfrm>
                  <a:off x="5347675" y="1128350"/>
                  <a:ext cx="543225" cy="11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4484" extrusionOk="0">
                      <a:moveTo>
                        <a:pt x="1" y="1"/>
                      </a:moveTo>
                      <a:lnTo>
                        <a:pt x="1" y="963"/>
                      </a:lnTo>
                      <a:cubicBezTo>
                        <a:pt x="1" y="963"/>
                        <a:pt x="2143" y="4484"/>
                        <a:pt x="5088" y="4484"/>
                      </a:cubicBezTo>
                      <a:cubicBezTo>
                        <a:pt x="5150" y="4484"/>
                        <a:pt x="5212" y="4482"/>
                        <a:pt x="5275" y="4479"/>
                      </a:cubicBezTo>
                      <a:lnTo>
                        <a:pt x="21729" y="4479"/>
                      </a:lnTo>
                      <a:lnTo>
                        <a:pt x="21397" y="797"/>
                      </a:lnTo>
                      <a:lnTo>
                        <a:pt x="8625" y="797"/>
                      </a:lnTo>
                      <a:cubicBezTo>
                        <a:pt x="8625" y="797"/>
                        <a:pt x="6722" y="1868"/>
                        <a:pt x="4440" y="1868"/>
                      </a:cubicBezTo>
                      <a:cubicBezTo>
                        <a:pt x="2983" y="1868"/>
                        <a:pt x="1371" y="1431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6" name="Google Shape;3856;p135"/>
                <p:cNvSpPr/>
                <p:nvPr/>
              </p:nvSpPr>
              <p:spPr>
                <a:xfrm>
                  <a:off x="5563300" y="1128350"/>
                  <a:ext cx="543225" cy="11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9" h="4484" extrusionOk="0">
                      <a:moveTo>
                        <a:pt x="21729" y="1"/>
                      </a:moveTo>
                      <a:cubicBezTo>
                        <a:pt x="20358" y="1431"/>
                        <a:pt x="18745" y="1868"/>
                        <a:pt x="17285" y="1868"/>
                      </a:cubicBezTo>
                      <a:cubicBezTo>
                        <a:pt x="15000" y="1868"/>
                        <a:pt x="13093" y="797"/>
                        <a:pt x="13093" y="797"/>
                      </a:cubicBezTo>
                      <a:lnTo>
                        <a:pt x="310" y="797"/>
                      </a:lnTo>
                      <a:lnTo>
                        <a:pt x="0" y="4479"/>
                      </a:lnTo>
                      <a:lnTo>
                        <a:pt x="16454" y="4479"/>
                      </a:lnTo>
                      <a:cubicBezTo>
                        <a:pt x="16514" y="4482"/>
                        <a:pt x="16574" y="4484"/>
                        <a:pt x="16634" y="4484"/>
                      </a:cubicBezTo>
                      <a:cubicBezTo>
                        <a:pt x="19582" y="4484"/>
                        <a:pt x="21729" y="797"/>
                        <a:pt x="21729" y="797"/>
                      </a:cubicBezTo>
                      <a:lnTo>
                        <a:pt x="2172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7" name="Google Shape;3857;p135"/>
                <p:cNvSpPr/>
                <p:nvPr/>
              </p:nvSpPr>
              <p:spPr>
                <a:xfrm>
                  <a:off x="5444975" y="853850"/>
                  <a:ext cx="548775" cy="1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51" h="4605" extrusionOk="0">
                      <a:moveTo>
                        <a:pt x="10837" y="1"/>
                      </a:moveTo>
                      <a:cubicBezTo>
                        <a:pt x="10837" y="1"/>
                        <a:pt x="6147" y="2277"/>
                        <a:pt x="2739" y="2277"/>
                      </a:cubicBezTo>
                      <a:cubicBezTo>
                        <a:pt x="1615" y="2277"/>
                        <a:pt x="631" y="2030"/>
                        <a:pt x="1" y="1372"/>
                      </a:cubicBezTo>
                      <a:lnTo>
                        <a:pt x="1" y="2057"/>
                      </a:lnTo>
                      <a:cubicBezTo>
                        <a:pt x="1" y="2057"/>
                        <a:pt x="1544" y="4605"/>
                        <a:pt x="3659" y="4605"/>
                      </a:cubicBezTo>
                      <a:cubicBezTo>
                        <a:pt x="3707" y="4605"/>
                        <a:pt x="3756" y="4603"/>
                        <a:pt x="3805" y="4601"/>
                      </a:cubicBezTo>
                      <a:lnTo>
                        <a:pt x="18146" y="4601"/>
                      </a:lnTo>
                      <a:cubicBezTo>
                        <a:pt x="18193" y="4603"/>
                        <a:pt x="18240" y="4604"/>
                        <a:pt x="18286" y="4604"/>
                      </a:cubicBezTo>
                      <a:cubicBezTo>
                        <a:pt x="20404" y="4604"/>
                        <a:pt x="21950" y="1947"/>
                        <a:pt x="21950" y="1947"/>
                      </a:cubicBezTo>
                      <a:lnTo>
                        <a:pt x="21950" y="1372"/>
                      </a:lnTo>
                      <a:cubicBezTo>
                        <a:pt x="21320" y="2030"/>
                        <a:pt x="20319" y="2277"/>
                        <a:pt x="19170" y="2277"/>
                      </a:cubicBezTo>
                      <a:cubicBezTo>
                        <a:pt x="15684" y="2277"/>
                        <a:pt x="10837" y="1"/>
                        <a:pt x="10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8" name="Google Shape;3858;p135"/>
                <p:cNvSpPr/>
                <p:nvPr/>
              </p:nvSpPr>
              <p:spPr>
                <a:xfrm>
                  <a:off x="5717550" y="769275"/>
                  <a:ext cx="3625" cy="9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" h="3926" extrusionOk="0">
                      <a:moveTo>
                        <a:pt x="1" y="0"/>
                      </a:moveTo>
                      <a:lnTo>
                        <a:pt x="1" y="3925"/>
                      </a:lnTo>
                      <a:lnTo>
                        <a:pt x="144" y="3925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9" name="Google Shape;3859;p135"/>
                <p:cNvSpPr/>
                <p:nvPr/>
              </p:nvSpPr>
              <p:spPr>
                <a:xfrm>
                  <a:off x="5567725" y="1091025"/>
                  <a:ext cx="13575" cy="8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3529" extrusionOk="0">
                      <a:moveTo>
                        <a:pt x="0" y="1"/>
                      </a:moveTo>
                      <a:lnTo>
                        <a:pt x="0" y="3528"/>
                      </a:lnTo>
                      <a:lnTo>
                        <a:pt x="542" y="3528"/>
                      </a:lnTo>
                      <a:lnTo>
                        <a:pt x="5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0" name="Google Shape;3860;p135"/>
                <p:cNvSpPr/>
                <p:nvPr/>
              </p:nvSpPr>
              <p:spPr>
                <a:xfrm>
                  <a:off x="5605050" y="1091025"/>
                  <a:ext cx="13550" cy="8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3529" extrusionOk="0">
                      <a:moveTo>
                        <a:pt x="0" y="1"/>
                      </a:moveTo>
                      <a:lnTo>
                        <a:pt x="0" y="3528"/>
                      </a:lnTo>
                      <a:lnTo>
                        <a:pt x="542" y="3528"/>
                      </a:lnTo>
                      <a:lnTo>
                        <a:pt x="5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1" name="Google Shape;3861;p135"/>
                <p:cNvSpPr/>
                <p:nvPr/>
              </p:nvSpPr>
              <p:spPr>
                <a:xfrm>
                  <a:off x="5835325" y="1091025"/>
                  <a:ext cx="13550" cy="8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3529" extrusionOk="0">
                      <a:moveTo>
                        <a:pt x="0" y="1"/>
                      </a:moveTo>
                      <a:lnTo>
                        <a:pt x="0" y="3528"/>
                      </a:lnTo>
                      <a:lnTo>
                        <a:pt x="542" y="3528"/>
                      </a:lnTo>
                      <a:lnTo>
                        <a:pt x="5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2" name="Google Shape;3862;p135"/>
                <p:cNvSpPr/>
                <p:nvPr/>
              </p:nvSpPr>
              <p:spPr>
                <a:xfrm>
                  <a:off x="5872625" y="1091025"/>
                  <a:ext cx="13575" cy="8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3529" extrusionOk="0">
                      <a:moveTo>
                        <a:pt x="1" y="1"/>
                      </a:moveTo>
                      <a:lnTo>
                        <a:pt x="1" y="3528"/>
                      </a:lnTo>
                      <a:lnTo>
                        <a:pt x="543" y="3528"/>
                      </a:lnTo>
                      <a:lnTo>
                        <a:pt x="54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3" name="Google Shape;3863;p135"/>
                <p:cNvSpPr/>
                <p:nvPr/>
              </p:nvSpPr>
              <p:spPr>
                <a:xfrm>
                  <a:off x="5584575" y="952275"/>
                  <a:ext cx="13575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3528" extrusionOk="0">
                      <a:moveTo>
                        <a:pt x="1" y="0"/>
                      </a:moveTo>
                      <a:lnTo>
                        <a:pt x="1" y="3527"/>
                      </a:lnTo>
                      <a:lnTo>
                        <a:pt x="543" y="3527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4" name="Google Shape;3864;p135"/>
                <p:cNvSpPr/>
                <p:nvPr/>
              </p:nvSpPr>
              <p:spPr>
                <a:xfrm>
                  <a:off x="5784450" y="952275"/>
                  <a:ext cx="13575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3528" extrusionOk="0">
                      <a:moveTo>
                        <a:pt x="1" y="0"/>
                      </a:moveTo>
                      <a:lnTo>
                        <a:pt x="1" y="3527"/>
                      </a:lnTo>
                      <a:lnTo>
                        <a:pt x="542" y="3527"/>
                      </a:lnTo>
                      <a:lnTo>
                        <a:pt x="54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5" name="Google Shape;3865;p135"/>
                <p:cNvSpPr/>
                <p:nvPr/>
              </p:nvSpPr>
              <p:spPr>
                <a:xfrm>
                  <a:off x="5842225" y="952275"/>
                  <a:ext cx="13575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3528" extrusionOk="0">
                      <a:moveTo>
                        <a:pt x="1" y="0"/>
                      </a:moveTo>
                      <a:lnTo>
                        <a:pt x="1" y="3527"/>
                      </a:lnTo>
                      <a:lnTo>
                        <a:pt x="542" y="3527"/>
                      </a:lnTo>
                      <a:lnTo>
                        <a:pt x="54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6" name="Google Shape;3866;p135"/>
                <p:cNvSpPr/>
                <p:nvPr/>
              </p:nvSpPr>
              <p:spPr>
                <a:xfrm>
                  <a:off x="5621900" y="952275"/>
                  <a:ext cx="13575" cy="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" h="3528" extrusionOk="0">
                      <a:moveTo>
                        <a:pt x="1" y="0"/>
                      </a:moveTo>
                      <a:lnTo>
                        <a:pt x="1" y="3527"/>
                      </a:lnTo>
                      <a:lnTo>
                        <a:pt x="542" y="3527"/>
                      </a:lnTo>
                      <a:lnTo>
                        <a:pt x="54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7" name="Google Shape;3867;p135"/>
                <p:cNvSpPr/>
                <p:nvPr/>
              </p:nvSpPr>
              <p:spPr>
                <a:xfrm>
                  <a:off x="5527075" y="1223175"/>
                  <a:ext cx="138800" cy="1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" h="4479" extrusionOk="0">
                      <a:moveTo>
                        <a:pt x="1" y="1"/>
                      </a:moveTo>
                      <a:lnTo>
                        <a:pt x="1" y="4479"/>
                      </a:lnTo>
                      <a:lnTo>
                        <a:pt x="5552" y="4479"/>
                      </a:lnTo>
                      <a:lnTo>
                        <a:pt x="55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8" name="Google Shape;3868;p135"/>
                <p:cNvSpPr/>
                <p:nvPr/>
              </p:nvSpPr>
              <p:spPr>
                <a:xfrm>
                  <a:off x="5767575" y="1223175"/>
                  <a:ext cx="138800" cy="11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" h="4479" extrusionOk="0">
                      <a:moveTo>
                        <a:pt x="1" y="1"/>
                      </a:moveTo>
                      <a:lnTo>
                        <a:pt x="1" y="4479"/>
                      </a:lnTo>
                      <a:lnTo>
                        <a:pt x="5552" y="4479"/>
                      </a:lnTo>
                      <a:lnTo>
                        <a:pt x="55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9" name="Google Shape;3869;p135"/>
                <p:cNvSpPr/>
                <p:nvPr/>
              </p:nvSpPr>
              <p:spPr>
                <a:xfrm>
                  <a:off x="5679400" y="1314675"/>
                  <a:ext cx="71350" cy="2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819" extrusionOk="0">
                      <a:moveTo>
                        <a:pt x="1" y="1"/>
                      </a:moveTo>
                      <a:lnTo>
                        <a:pt x="1" y="819"/>
                      </a:lnTo>
                      <a:lnTo>
                        <a:pt x="2853" y="819"/>
                      </a:lnTo>
                      <a:lnTo>
                        <a:pt x="285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0" name="Google Shape;3870;p135"/>
                <p:cNvSpPr/>
                <p:nvPr/>
              </p:nvSpPr>
              <p:spPr>
                <a:xfrm>
                  <a:off x="5679400" y="1284275"/>
                  <a:ext cx="71350" cy="2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808" extrusionOk="0">
                      <a:moveTo>
                        <a:pt x="1" y="0"/>
                      </a:moveTo>
                      <a:lnTo>
                        <a:pt x="1" y="807"/>
                      </a:lnTo>
                      <a:lnTo>
                        <a:pt x="2853" y="807"/>
                      </a:lnTo>
                      <a:lnTo>
                        <a:pt x="285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1" name="Google Shape;3871;p135"/>
                <p:cNvSpPr/>
                <p:nvPr/>
              </p:nvSpPr>
              <p:spPr>
                <a:xfrm>
                  <a:off x="5527075" y="1352000"/>
                  <a:ext cx="379300" cy="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2" h="952" extrusionOk="0">
                      <a:moveTo>
                        <a:pt x="1" y="0"/>
                      </a:moveTo>
                      <a:lnTo>
                        <a:pt x="1" y="951"/>
                      </a:lnTo>
                      <a:lnTo>
                        <a:pt x="15172" y="951"/>
                      </a:lnTo>
                      <a:lnTo>
                        <a:pt x="1517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72" name="Google Shape;3872;p135"/>
              <p:cNvSpPr/>
              <p:nvPr/>
            </p:nvSpPr>
            <p:spPr>
              <a:xfrm>
                <a:off x="8669994" y="2573124"/>
                <a:ext cx="621786" cy="2454409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15146" extrusionOk="0">
                    <a:moveTo>
                      <a:pt x="436" y="1"/>
                    </a:moveTo>
                    <a:cubicBezTo>
                      <a:pt x="581" y="340"/>
                      <a:pt x="920" y="1347"/>
                      <a:pt x="920" y="3380"/>
                    </a:cubicBezTo>
                    <a:lnTo>
                      <a:pt x="920" y="7383"/>
                    </a:lnTo>
                    <a:cubicBezTo>
                      <a:pt x="920" y="9621"/>
                      <a:pt x="110" y="14502"/>
                      <a:pt x="1" y="15145"/>
                    </a:cubicBezTo>
                    <a:lnTo>
                      <a:pt x="294" y="15145"/>
                    </a:lnTo>
                    <a:cubicBezTo>
                      <a:pt x="355" y="14781"/>
                      <a:pt x="540" y="13667"/>
                      <a:pt x="730" y="12330"/>
                    </a:cubicBezTo>
                    <a:lnTo>
                      <a:pt x="735" y="12287"/>
                    </a:lnTo>
                    <a:lnTo>
                      <a:pt x="1776" y="12287"/>
                    </a:lnTo>
                    <a:lnTo>
                      <a:pt x="1776" y="15145"/>
                    </a:lnTo>
                    <a:lnTo>
                      <a:pt x="2062" y="15145"/>
                    </a:lnTo>
                    <a:lnTo>
                      <a:pt x="2062" y="12287"/>
                    </a:lnTo>
                    <a:lnTo>
                      <a:pt x="3102" y="12287"/>
                    </a:lnTo>
                    <a:lnTo>
                      <a:pt x="3110" y="12330"/>
                    </a:lnTo>
                    <a:cubicBezTo>
                      <a:pt x="3297" y="13667"/>
                      <a:pt x="3482" y="14781"/>
                      <a:pt x="3543" y="15145"/>
                    </a:cubicBezTo>
                    <a:lnTo>
                      <a:pt x="3836" y="15145"/>
                    </a:lnTo>
                    <a:cubicBezTo>
                      <a:pt x="3727" y="14505"/>
                      <a:pt x="2917" y="9621"/>
                      <a:pt x="2917" y="7383"/>
                    </a:cubicBezTo>
                    <a:lnTo>
                      <a:pt x="2917" y="3380"/>
                    </a:lnTo>
                    <a:cubicBezTo>
                      <a:pt x="2917" y="1347"/>
                      <a:pt x="3257" y="340"/>
                      <a:pt x="3401" y="1"/>
                    </a:cubicBezTo>
                    <a:lnTo>
                      <a:pt x="3082" y="1"/>
                    </a:lnTo>
                    <a:cubicBezTo>
                      <a:pt x="2907" y="479"/>
                      <a:pt x="2634" y="1532"/>
                      <a:pt x="2634" y="3380"/>
                    </a:cubicBezTo>
                    <a:lnTo>
                      <a:pt x="2634" y="7383"/>
                    </a:lnTo>
                    <a:cubicBezTo>
                      <a:pt x="2634" y="8611"/>
                      <a:pt x="2864" y="10543"/>
                      <a:pt x="3057" y="11948"/>
                    </a:cubicBezTo>
                    <a:lnTo>
                      <a:pt x="3064" y="12003"/>
                    </a:lnTo>
                    <a:lnTo>
                      <a:pt x="2062" y="12003"/>
                    </a:lnTo>
                    <a:lnTo>
                      <a:pt x="2062" y="1"/>
                    </a:lnTo>
                    <a:lnTo>
                      <a:pt x="1776" y="1"/>
                    </a:lnTo>
                    <a:lnTo>
                      <a:pt x="1776" y="12003"/>
                    </a:lnTo>
                    <a:lnTo>
                      <a:pt x="773" y="12003"/>
                    </a:lnTo>
                    <a:lnTo>
                      <a:pt x="778" y="11948"/>
                    </a:lnTo>
                    <a:cubicBezTo>
                      <a:pt x="973" y="10543"/>
                      <a:pt x="1203" y="8611"/>
                      <a:pt x="1203" y="7381"/>
                    </a:cubicBezTo>
                    <a:lnTo>
                      <a:pt x="1203" y="3380"/>
                    </a:lnTo>
                    <a:cubicBezTo>
                      <a:pt x="1203" y="1537"/>
                      <a:pt x="927" y="482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135"/>
              <p:cNvSpPr/>
              <p:nvPr/>
            </p:nvSpPr>
            <p:spPr>
              <a:xfrm>
                <a:off x="8649090" y="2449641"/>
                <a:ext cx="663595" cy="46508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287" extrusionOk="0">
                    <a:moveTo>
                      <a:pt x="1" y="1"/>
                    </a:moveTo>
                    <a:lnTo>
                      <a:pt x="1" y="287"/>
                    </a:lnTo>
                    <a:lnTo>
                      <a:pt x="4094" y="287"/>
                    </a:lnTo>
                    <a:lnTo>
                      <a:pt x="409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135"/>
              <p:cNvSpPr/>
              <p:nvPr/>
            </p:nvSpPr>
            <p:spPr>
              <a:xfrm>
                <a:off x="8587997" y="2511544"/>
                <a:ext cx="785780" cy="46184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285" extrusionOk="0">
                    <a:moveTo>
                      <a:pt x="0" y="1"/>
                    </a:moveTo>
                    <a:cubicBezTo>
                      <a:pt x="13" y="92"/>
                      <a:pt x="74" y="284"/>
                      <a:pt x="330" y="284"/>
                    </a:cubicBezTo>
                    <a:lnTo>
                      <a:pt x="4520" y="284"/>
                    </a:lnTo>
                    <a:cubicBezTo>
                      <a:pt x="4775" y="284"/>
                      <a:pt x="4833" y="92"/>
                      <a:pt x="48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75" name="Google Shape;3875;p135"/>
          <p:cNvGrpSpPr/>
          <p:nvPr/>
        </p:nvGrpSpPr>
        <p:grpSpPr>
          <a:xfrm>
            <a:off x="3328557" y="3281498"/>
            <a:ext cx="420494" cy="420529"/>
            <a:chOff x="7163817" y="1644982"/>
            <a:chExt cx="356865" cy="356865"/>
          </a:xfrm>
        </p:grpSpPr>
        <p:sp>
          <p:nvSpPr>
            <p:cNvPr id="3876" name="Google Shape;3876;p135"/>
            <p:cNvSpPr/>
            <p:nvPr/>
          </p:nvSpPr>
          <p:spPr>
            <a:xfrm>
              <a:off x="7163817" y="1644982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35"/>
            <p:cNvSpPr/>
            <p:nvPr/>
          </p:nvSpPr>
          <p:spPr>
            <a:xfrm>
              <a:off x="7225867" y="1722186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8" name="Google Shape;3878;p135"/>
          <p:cNvGrpSpPr/>
          <p:nvPr/>
        </p:nvGrpSpPr>
        <p:grpSpPr>
          <a:xfrm>
            <a:off x="4361753" y="3281498"/>
            <a:ext cx="420494" cy="420097"/>
            <a:chOff x="7612250" y="1644982"/>
            <a:chExt cx="356865" cy="356498"/>
          </a:xfrm>
        </p:grpSpPr>
        <p:sp>
          <p:nvSpPr>
            <p:cNvPr id="3879" name="Google Shape;3879;p135"/>
            <p:cNvSpPr/>
            <p:nvPr/>
          </p:nvSpPr>
          <p:spPr>
            <a:xfrm>
              <a:off x="7612250" y="1644982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35"/>
            <p:cNvSpPr/>
            <p:nvPr/>
          </p:nvSpPr>
          <p:spPr>
            <a:xfrm>
              <a:off x="7676582" y="1708921"/>
              <a:ext cx="228595" cy="228595"/>
            </a:xfrm>
            <a:custGeom>
              <a:avLst/>
              <a:gdLst/>
              <a:ahLst/>
              <a:cxnLst/>
              <a:rect l="l" t="t" r="r" b="b"/>
              <a:pathLst>
                <a:path w="8720" h="8720" extrusionOk="0">
                  <a:moveTo>
                    <a:pt x="6886" y="448"/>
                  </a:moveTo>
                  <a:cubicBezTo>
                    <a:pt x="7651" y="448"/>
                    <a:pt x="8272" y="1069"/>
                    <a:pt x="8272" y="1834"/>
                  </a:cubicBezTo>
                  <a:lnTo>
                    <a:pt x="8272" y="6872"/>
                  </a:lnTo>
                  <a:lnTo>
                    <a:pt x="8272" y="6886"/>
                  </a:lnTo>
                  <a:cubicBezTo>
                    <a:pt x="8272" y="7652"/>
                    <a:pt x="7651" y="8272"/>
                    <a:pt x="6872" y="8272"/>
                  </a:cubicBezTo>
                  <a:lnTo>
                    <a:pt x="1848" y="8272"/>
                  </a:lnTo>
                  <a:cubicBezTo>
                    <a:pt x="1069" y="8272"/>
                    <a:pt x="448" y="7652"/>
                    <a:pt x="448" y="6886"/>
                  </a:cubicBezTo>
                  <a:lnTo>
                    <a:pt x="448" y="1834"/>
                  </a:lnTo>
                  <a:cubicBezTo>
                    <a:pt x="448" y="1069"/>
                    <a:pt x="1069" y="448"/>
                    <a:pt x="1848" y="448"/>
                  </a:cubicBezTo>
                  <a:close/>
                  <a:moveTo>
                    <a:pt x="1848" y="1"/>
                  </a:moveTo>
                  <a:cubicBezTo>
                    <a:pt x="823" y="1"/>
                    <a:pt x="0" y="824"/>
                    <a:pt x="0" y="1834"/>
                  </a:cubicBezTo>
                  <a:lnTo>
                    <a:pt x="0" y="6872"/>
                  </a:lnTo>
                  <a:cubicBezTo>
                    <a:pt x="0" y="7897"/>
                    <a:pt x="823" y="8720"/>
                    <a:pt x="1848" y="8720"/>
                  </a:cubicBezTo>
                  <a:lnTo>
                    <a:pt x="6886" y="8720"/>
                  </a:lnTo>
                  <a:cubicBezTo>
                    <a:pt x="7897" y="8720"/>
                    <a:pt x="8719" y="7897"/>
                    <a:pt x="8719" y="6886"/>
                  </a:cubicBezTo>
                  <a:lnTo>
                    <a:pt x="8719" y="1834"/>
                  </a:lnTo>
                  <a:cubicBezTo>
                    <a:pt x="8719" y="824"/>
                    <a:pt x="7897" y="1"/>
                    <a:pt x="68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35"/>
            <p:cNvSpPr/>
            <p:nvPr/>
          </p:nvSpPr>
          <p:spPr>
            <a:xfrm>
              <a:off x="7710268" y="1763055"/>
              <a:ext cx="140408" cy="120274"/>
            </a:xfrm>
            <a:custGeom>
              <a:avLst/>
              <a:gdLst/>
              <a:ahLst/>
              <a:cxnLst/>
              <a:rect l="l" t="t" r="r" b="b"/>
              <a:pathLst>
                <a:path w="5356" h="4588" extrusionOk="0">
                  <a:moveTo>
                    <a:pt x="3063" y="447"/>
                  </a:moveTo>
                  <a:cubicBezTo>
                    <a:pt x="4013" y="447"/>
                    <a:pt x="4923" y="1183"/>
                    <a:pt x="4923" y="2295"/>
                  </a:cubicBezTo>
                  <a:cubicBezTo>
                    <a:pt x="4908" y="3320"/>
                    <a:pt x="4085" y="4143"/>
                    <a:pt x="3075" y="4143"/>
                  </a:cubicBezTo>
                  <a:cubicBezTo>
                    <a:pt x="1429" y="4143"/>
                    <a:pt x="592" y="2151"/>
                    <a:pt x="1761" y="996"/>
                  </a:cubicBezTo>
                  <a:cubicBezTo>
                    <a:pt x="2140" y="617"/>
                    <a:pt x="2606" y="447"/>
                    <a:pt x="3063" y="447"/>
                  </a:cubicBezTo>
                  <a:close/>
                  <a:moveTo>
                    <a:pt x="3075" y="0"/>
                  </a:moveTo>
                  <a:cubicBezTo>
                    <a:pt x="1025" y="0"/>
                    <a:pt x="0" y="2468"/>
                    <a:pt x="1444" y="3912"/>
                  </a:cubicBezTo>
                  <a:cubicBezTo>
                    <a:pt x="1910" y="4379"/>
                    <a:pt x="2484" y="4587"/>
                    <a:pt x="3047" y="4587"/>
                  </a:cubicBezTo>
                  <a:cubicBezTo>
                    <a:pt x="4225" y="4587"/>
                    <a:pt x="5356" y="3673"/>
                    <a:pt x="5356" y="2295"/>
                  </a:cubicBezTo>
                  <a:cubicBezTo>
                    <a:pt x="5356" y="1025"/>
                    <a:pt x="4331" y="0"/>
                    <a:pt x="3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35"/>
            <p:cNvSpPr/>
            <p:nvPr/>
          </p:nvSpPr>
          <p:spPr>
            <a:xfrm>
              <a:off x="7837018" y="1738072"/>
              <a:ext cx="31065" cy="31039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593" y="0"/>
                  </a:moveTo>
                  <a:cubicBezTo>
                    <a:pt x="275" y="0"/>
                    <a:pt x="1" y="260"/>
                    <a:pt x="1" y="592"/>
                  </a:cubicBezTo>
                  <a:cubicBezTo>
                    <a:pt x="1" y="910"/>
                    <a:pt x="275" y="1184"/>
                    <a:pt x="593" y="1184"/>
                  </a:cubicBezTo>
                  <a:cubicBezTo>
                    <a:pt x="925" y="1184"/>
                    <a:pt x="1185" y="910"/>
                    <a:pt x="1185" y="592"/>
                  </a:cubicBezTo>
                  <a:cubicBezTo>
                    <a:pt x="1185" y="260"/>
                    <a:pt x="925" y="0"/>
                    <a:pt x="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3" name="Google Shape;3883;p135"/>
          <p:cNvGrpSpPr/>
          <p:nvPr/>
        </p:nvGrpSpPr>
        <p:grpSpPr>
          <a:xfrm>
            <a:off x="5394949" y="3281498"/>
            <a:ext cx="420494" cy="420097"/>
            <a:chOff x="8060684" y="1644982"/>
            <a:chExt cx="356865" cy="356498"/>
          </a:xfrm>
        </p:grpSpPr>
        <p:sp>
          <p:nvSpPr>
            <p:cNvPr id="3884" name="Google Shape;3884;p135"/>
            <p:cNvSpPr/>
            <p:nvPr/>
          </p:nvSpPr>
          <p:spPr>
            <a:xfrm>
              <a:off x="8060684" y="1644982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35"/>
            <p:cNvSpPr/>
            <p:nvPr/>
          </p:nvSpPr>
          <p:spPr>
            <a:xfrm>
              <a:off x="8145830" y="1791813"/>
              <a:ext cx="39375" cy="116945"/>
            </a:xfrm>
            <a:custGeom>
              <a:avLst/>
              <a:gdLst/>
              <a:ahLst/>
              <a:cxnLst/>
              <a:rect l="l" t="t" r="r" b="b"/>
              <a:pathLst>
                <a:path w="1502" h="4461" extrusionOk="0">
                  <a:moveTo>
                    <a:pt x="58" y="0"/>
                  </a:moveTo>
                  <a:cubicBezTo>
                    <a:pt x="29" y="0"/>
                    <a:pt x="0" y="29"/>
                    <a:pt x="0" y="58"/>
                  </a:cubicBezTo>
                  <a:lnTo>
                    <a:pt x="0" y="4403"/>
                  </a:lnTo>
                  <a:cubicBezTo>
                    <a:pt x="0" y="4432"/>
                    <a:pt x="29" y="4461"/>
                    <a:pt x="58" y="4461"/>
                  </a:cubicBezTo>
                  <a:lnTo>
                    <a:pt x="1444" y="4461"/>
                  </a:lnTo>
                  <a:cubicBezTo>
                    <a:pt x="1473" y="4461"/>
                    <a:pt x="1502" y="4446"/>
                    <a:pt x="1502" y="4403"/>
                  </a:cubicBezTo>
                  <a:lnTo>
                    <a:pt x="1502" y="58"/>
                  </a:lnTo>
                  <a:cubicBezTo>
                    <a:pt x="1502" y="29"/>
                    <a:pt x="1473" y="0"/>
                    <a:pt x="1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35"/>
            <p:cNvSpPr/>
            <p:nvPr/>
          </p:nvSpPr>
          <p:spPr>
            <a:xfrm>
              <a:off x="8129918" y="1722028"/>
              <a:ext cx="55287" cy="47475"/>
            </a:xfrm>
            <a:custGeom>
              <a:avLst/>
              <a:gdLst/>
              <a:ahLst/>
              <a:cxnLst/>
              <a:rect l="l" t="t" r="r" b="b"/>
              <a:pathLst>
                <a:path w="2109" h="1811" extrusionOk="0">
                  <a:moveTo>
                    <a:pt x="1208" y="0"/>
                  </a:moveTo>
                  <a:cubicBezTo>
                    <a:pt x="987" y="0"/>
                    <a:pt x="761" y="83"/>
                    <a:pt x="578" y="266"/>
                  </a:cubicBezTo>
                  <a:cubicBezTo>
                    <a:pt x="1" y="829"/>
                    <a:pt x="405" y="1810"/>
                    <a:pt x="1214" y="1810"/>
                  </a:cubicBezTo>
                  <a:cubicBezTo>
                    <a:pt x="1704" y="1810"/>
                    <a:pt x="2109" y="1406"/>
                    <a:pt x="2109" y="901"/>
                  </a:cubicBezTo>
                  <a:cubicBezTo>
                    <a:pt x="2109" y="355"/>
                    <a:pt x="1668" y="0"/>
                    <a:pt x="1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35"/>
            <p:cNvSpPr/>
            <p:nvPr/>
          </p:nvSpPr>
          <p:spPr>
            <a:xfrm>
              <a:off x="8223401" y="1791786"/>
              <a:ext cx="124914" cy="117365"/>
            </a:xfrm>
            <a:custGeom>
              <a:avLst/>
              <a:gdLst/>
              <a:ahLst/>
              <a:cxnLst/>
              <a:rect l="l" t="t" r="r" b="b"/>
              <a:pathLst>
                <a:path w="4765" h="4477" extrusionOk="0">
                  <a:moveTo>
                    <a:pt x="2716" y="1"/>
                  </a:moveTo>
                  <a:cubicBezTo>
                    <a:pt x="2701" y="1"/>
                    <a:pt x="2686" y="1"/>
                    <a:pt x="2671" y="1"/>
                  </a:cubicBezTo>
                  <a:cubicBezTo>
                    <a:pt x="2180" y="1"/>
                    <a:pt x="1718" y="145"/>
                    <a:pt x="1314" y="434"/>
                  </a:cubicBezTo>
                  <a:cubicBezTo>
                    <a:pt x="1304" y="441"/>
                    <a:pt x="1294" y="444"/>
                    <a:pt x="1284" y="444"/>
                  </a:cubicBezTo>
                  <a:cubicBezTo>
                    <a:pt x="1248" y="444"/>
                    <a:pt x="1213" y="410"/>
                    <a:pt x="1213" y="376"/>
                  </a:cubicBezTo>
                  <a:lnTo>
                    <a:pt x="1213" y="59"/>
                  </a:lnTo>
                  <a:cubicBezTo>
                    <a:pt x="1213" y="30"/>
                    <a:pt x="1170" y="1"/>
                    <a:pt x="1141" y="1"/>
                  </a:cubicBezTo>
                  <a:lnTo>
                    <a:pt x="58" y="1"/>
                  </a:lnTo>
                  <a:cubicBezTo>
                    <a:pt x="29" y="1"/>
                    <a:pt x="1" y="30"/>
                    <a:pt x="1" y="59"/>
                  </a:cubicBezTo>
                  <a:lnTo>
                    <a:pt x="1" y="4389"/>
                  </a:lnTo>
                  <a:cubicBezTo>
                    <a:pt x="1" y="4433"/>
                    <a:pt x="29" y="4462"/>
                    <a:pt x="58" y="4462"/>
                  </a:cubicBezTo>
                  <a:lnTo>
                    <a:pt x="1430" y="4462"/>
                  </a:lnTo>
                  <a:cubicBezTo>
                    <a:pt x="1473" y="4462"/>
                    <a:pt x="1502" y="4433"/>
                    <a:pt x="1502" y="4389"/>
                  </a:cubicBezTo>
                  <a:lnTo>
                    <a:pt x="1502" y="2859"/>
                  </a:lnTo>
                  <a:cubicBezTo>
                    <a:pt x="1502" y="2354"/>
                    <a:pt x="1617" y="1502"/>
                    <a:pt x="2382" y="1502"/>
                  </a:cubicBezTo>
                  <a:cubicBezTo>
                    <a:pt x="3133" y="1502"/>
                    <a:pt x="3249" y="2354"/>
                    <a:pt x="3249" y="2859"/>
                  </a:cubicBezTo>
                  <a:lnTo>
                    <a:pt x="3249" y="4404"/>
                  </a:lnTo>
                  <a:cubicBezTo>
                    <a:pt x="3249" y="4433"/>
                    <a:pt x="3277" y="4462"/>
                    <a:pt x="3321" y="4462"/>
                  </a:cubicBezTo>
                  <a:lnTo>
                    <a:pt x="3321" y="4476"/>
                  </a:lnTo>
                  <a:lnTo>
                    <a:pt x="4692" y="4476"/>
                  </a:lnTo>
                  <a:cubicBezTo>
                    <a:pt x="4721" y="4476"/>
                    <a:pt x="4750" y="4433"/>
                    <a:pt x="4750" y="4404"/>
                  </a:cubicBezTo>
                  <a:lnTo>
                    <a:pt x="4750" y="2383"/>
                  </a:lnTo>
                  <a:cubicBezTo>
                    <a:pt x="4764" y="1806"/>
                    <a:pt x="4591" y="1243"/>
                    <a:pt x="4259" y="766"/>
                  </a:cubicBezTo>
                  <a:cubicBezTo>
                    <a:pt x="3893" y="287"/>
                    <a:pt x="3320" y="1"/>
                    <a:pt x="2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8" name="Google Shape;3888;p135"/>
          <p:cNvGrpSpPr/>
          <p:nvPr/>
        </p:nvGrpSpPr>
        <p:grpSpPr>
          <a:xfrm>
            <a:off x="1083166" y="397612"/>
            <a:ext cx="1689566" cy="2800903"/>
            <a:chOff x="1083166" y="397612"/>
            <a:chExt cx="1689566" cy="2800903"/>
          </a:xfrm>
        </p:grpSpPr>
        <p:sp>
          <p:nvSpPr>
            <p:cNvPr id="3889" name="Google Shape;3889;p135"/>
            <p:cNvSpPr/>
            <p:nvPr/>
          </p:nvSpPr>
          <p:spPr>
            <a:xfrm>
              <a:off x="2581411" y="1018861"/>
              <a:ext cx="191321" cy="191321"/>
            </a:xfrm>
            <a:custGeom>
              <a:avLst/>
              <a:gdLst/>
              <a:ahLst/>
              <a:cxnLst/>
              <a:rect l="l" t="t" r="r" b="b"/>
              <a:pathLst>
                <a:path w="6234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35"/>
            <p:cNvSpPr/>
            <p:nvPr/>
          </p:nvSpPr>
          <p:spPr>
            <a:xfrm>
              <a:off x="2585853" y="3103560"/>
              <a:ext cx="94986" cy="94955"/>
            </a:xfrm>
            <a:custGeom>
              <a:avLst/>
              <a:gdLst/>
              <a:ahLst/>
              <a:cxnLst/>
              <a:rect l="l" t="t" r="r" b="b"/>
              <a:pathLst>
                <a:path w="3095" h="3094" extrusionOk="0">
                  <a:moveTo>
                    <a:pt x="1553" y="0"/>
                  </a:moveTo>
                  <a:cubicBezTo>
                    <a:pt x="1553" y="1553"/>
                    <a:pt x="1" y="1553"/>
                    <a:pt x="1" y="1553"/>
                  </a:cubicBezTo>
                  <a:cubicBezTo>
                    <a:pt x="1553" y="1553"/>
                    <a:pt x="1553" y="3094"/>
                    <a:pt x="1553" y="3094"/>
                  </a:cubicBezTo>
                  <a:cubicBezTo>
                    <a:pt x="1553" y="1553"/>
                    <a:pt x="3094" y="1553"/>
                    <a:pt x="3094" y="1553"/>
                  </a:cubicBezTo>
                  <a:cubicBezTo>
                    <a:pt x="1553" y="1553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35"/>
            <p:cNvSpPr/>
            <p:nvPr/>
          </p:nvSpPr>
          <p:spPr>
            <a:xfrm>
              <a:off x="1473262" y="397612"/>
              <a:ext cx="94955" cy="94955"/>
            </a:xfrm>
            <a:custGeom>
              <a:avLst/>
              <a:gdLst/>
              <a:ahLst/>
              <a:cxnLst/>
              <a:rect l="l" t="t" r="r" b="b"/>
              <a:pathLst>
                <a:path w="3094" h="309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541" y="1518"/>
                    <a:pt x="45" y="1529"/>
                    <a:pt x="1" y="1529"/>
                  </a:cubicBezTo>
                  <a:cubicBezTo>
                    <a:pt x="0" y="1529"/>
                    <a:pt x="0" y="1529"/>
                    <a:pt x="0" y="1529"/>
                  </a:cubicBezTo>
                  <a:lnTo>
                    <a:pt x="0" y="1529"/>
                  </a:lnTo>
                  <a:cubicBezTo>
                    <a:pt x="1541" y="1541"/>
                    <a:pt x="1529" y="3093"/>
                    <a:pt x="1529" y="3093"/>
                  </a:cubicBezTo>
                  <a:cubicBezTo>
                    <a:pt x="1541" y="1564"/>
                    <a:pt x="3048" y="1552"/>
                    <a:pt x="3092" y="1552"/>
                  </a:cubicBezTo>
                  <a:cubicBezTo>
                    <a:pt x="3093" y="1552"/>
                    <a:pt x="3093" y="1552"/>
                    <a:pt x="3093" y="1552"/>
                  </a:cubicBezTo>
                  <a:cubicBezTo>
                    <a:pt x="1542" y="1541"/>
                    <a:pt x="1552" y="3"/>
                    <a:pt x="1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35"/>
            <p:cNvSpPr/>
            <p:nvPr/>
          </p:nvSpPr>
          <p:spPr>
            <a:xfrm>
              <a:off x="2513310" y="1361177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1"/>
                  </a:moveTo>
                  <a:cubicBezTo>
                    <a:pt x="1541" y="1542"/>
                    <a:pt x="0" y="1542"/>
                    <a:pt x="0" y="1542"/>
                  </a:cubicBezTo>
                  <a:cubicBezTo>
                    <a:pt x="1541" y="1542"/>
                    <a:pt x="1541" y="3094"/>
                    <a:pt x="1541" y="3094"/>
                  </a:cubicBezTo>
                  <a:cubicBezTo>
                    <a:pt x="1541" y="1542"/>
                    <a:pt x="3082" y="1542"/>
                    <a:pt x="3082" y="1542"/>
                  </a:cubicBezTo>
                  <a:cubicBezTo>
                    <a:pt x="1541" y="1542"/>
                    <a:pt x="1541" y="1"/>
                    <a:pt x="1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35"/>
            <p:cNvSpPr/>
            <p:nvPr/>
          </p:nvSpPr>
          <p:spPr>
            <a:xfrm>
              <a:off x="2055100" y="2847237"/>
              <a:ext cx="94617" cy="94617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35"/>
            <p:cNvSpPr/>
            <p:nvPr/>
          </p:nvSpPr>
          <p:spPr>
            <a:xfrm>
              <a:off x="1083166" y="1210174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93"/>
                    <a:pt x="1541" y="3093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35"/>
            <p:cNvSpPr/>
            <p:nvPr/>
          </p:nvSpPr>
          <p:spPr>
            <a:xfrm>
              <a:off x="1950313" y="2139528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39" y="1"/>
                  </a:moveTo>
                  <a:cubicBezTo>
                    <a:pt x="3117" y="3094"/>
                    <a:pt x="46" y="3106"/>
                    <a:pt x="1" y="3106"/>
                  </a:cubicBezTo>
                  <a:cubicBezTo>
                    <a:pt x="0" y="3106"/>
                    <a:pt x="0" y="3106"/>
                    <a:pt x="0" y="3106"/>
                  </a:cubicBezTo>
                  <a:lnTo>
                    <a:pt x="0" y="3106"/>
                  </a:lnTo>
                  <a:cubicBezTo>
                    <a:pt x="3116" y="3117"/>
                    <a:pt x="3093" y="6233"/>
                    <a:pt x="3093" y="6233"/>
                  </a:cubicBezTo>
                  <a:cubicBezTo>
                    <a:pt x="3116" y="3162"/>
                    <a:pt x="6143" y="3140"/>
                    <a:pt x="6231" y="3140"/>
                  </a:cubicBezTo>
                  <a:cubicBezTo>
                    <a:pt x="6232" y="3140"/>
                    <a:pt x="6233" y="3140"/>
                    <a:pt x="6233" y="3140"/>
                  </a:cubicBezTo>
                  <a:cubicBezTo>
                    <a:pt x="3120" y="3117"/>
                    <a:pt x="3139" y="8"/>
                    <a:pt x="3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35"/>
            <p:cNvSpPr/>
            <p:nvPr/>
          </p:nvSpPr>
          <p:spPr>
            <a:xfrm>
              <a:off x="1557230" y="562754"/>
              <a:ext cx="191321" cy="191291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7" name="Google Shape;3897;p135"/>
          <p:cNvGrpSpPr/>
          <p:nvPr/>
        </p:nvGrpSpPr>
        <p:grpSpPr>
          <a:xfrm>
            <a:off x="6963962" y="207962"/>
            <a:ext cx="1299470" cy="1058521"/>
            <a:chOff x="6963962" y="207962"/>
            <a:chExt cx="1299470" cy="1058521"/>
          </a:xfrm>
        </p:grpSpPr>
        <p:sp>
          <p:nvSpPr>
            <p:cNvPr id="3898" name="Google Shape;3898;p135"/>
            <p:cNvSpPr/>
            <p:nvPr/>
          </p:nvSpPr>
          <p:spPr>
            <a:xfrm>
              <a:off x="8072111" y="829211"/>
              <a:ext cx="191321" cy="191321"/>
            </a:xfrm>
            <a:custGeom>
              <a:avLst/>
              <a:gdLst/>
              <a:ahLst/>
              <a:cxnLst/>
              <a:rect l="l" t="t" r="r" b="b"/>
              <a:pathLst>
                <a:path w="6234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35"/>
            <p:cNvSpPr/>
            <p:nvPr/>
          </p:nvSpPr>
          <p:spPr>
            <a:xfrm>
              <a:off x="8004010" y="1171527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1"/>
                  </a:moveTo>
                  <a:cubicBezTo>
                    <a:pt x="1541" y="1542"/>
                    <a:pt x="0" y="1542"/>
                    <a:pt x="0" y="1542"/>
                  </a:cubicBezTo>
                  <a:cubicBezTo>
                    <a:pt x="1541" y="1542"/>
                    <a:pt x="1541" y="3094"/>
                    <a:pt x="1541" y="3094"/>
                  </a:cubicBezTo>
                  <a:cubicBezTo>
                    <a:pt x="1541" y="1542"/>
                    <a:pt x="3082" y="1542"/>
                    <a:pt x="3082" y="1542"/>
                  </a:cubicBezTo>
                  <a:cubicBezTo>
                    <a:pt x="1541" y="1542"/>
                    <a:pt x="1541" y="1"/>
                    <a:pt x="1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35"/>
            <p:cNvSpPr/>
            <p:nvPr/>
          </p:nvSpPr>
          <p:spPr>
            <a:xfrm>
              <a:off x="7047930" y="373104"/>
              <a:ext cx="191321" cy="191291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35"/>
            <p:cNvSpPr/>
            <p:nvPr/>
          </p:nvSpPr>
          <p:spPr>
            <a:xfrm>
              <a:off x="6963962" y="207962"/>
              <a:ext cx="94955" cy="94955"/>
            </a:xfrm>
            <a:custGeom>
              <a:avLst/>
              <a:gdLst/>
              <a:ahLst/>
              <a:cxnLst/>
              <a:rect l="l" t="t" r="r" b="b"/>
              <a:pathLst>
                <a:path w="3094" h="309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541" y="1518"/>
                    <a:pt x="45" y="1529"/>
                    <a:pt x="1" y="1529"/>
                  </a:cubicBezTo>
                  <a:cubicBezTo>
                    <a:pt x="0" y="1529"/>
                    <a:pt x="0" y="1529"/>
                    <a:pt x="0" y="1529"/>
                  </a:cubicBezTo>
                  <a:lnTo>
                    <a:pt x="0" y="1529"/>
                  </a:lnTo>
                  <a:cubicBezTo>
                    <a:pt x="1541" y="1541"/>
                    <a:pt x="1529" y="3093"/>
                    <a:pt x="1529" y="3093"/>
                  </a:cubicBezTo>
                  <a:cubicBezTo>
                    <a:pt x="1541" y="1564"/>
                    <a:pt x="3048" y="1552"/>
                    <a:pt x="3092" y="1552"/>
                  </a:cubicBezTo>
                  <a:cubicBezTo>
                    <a:pt x="3093" y="1552"/>
                    <a:pt x="3093" y="1552"/>
                    <a:pt x="3093" y="1552"/>
                  </a:cubicBezTo>
                  <a:cubicBezTo>
                    <a:pt x="1542" y="1541"/>
                    <a:pt x="1552" y="3"/>
                    <a:pt x="1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2" name="Google Shape;3902;p135">
            <a:hlinkClick r:id="rId3" action="ppaction://hlinksldjump"/>
          </p:cNvPr>
          <p:cNvSpPr/>
          <p:nvPr/>
        </p:nvSpPr>
        <p:spPr>
          <a:xfrm>
            <a:off x="4251150" y="263575"/>
            <a:ext cx="270900" cy="270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T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3903" name="Google Shape;3903;p135">
            <a:hlinkClick r:id="" action="ppaction://hlinkshowjump?jump=previousslide"/>
          </p:cNvPr>
          <p:cNvSpPr/>
          <p:nvPr/>
        </p:nvSpPr>
        <p:spPr>
          <a:xfrm rot="-1029624" flipH="1">
            <a:off x="3914699" y="300103"/>
            <a:ext cx="220871" cy="197837"/>
          </a:xfrm>
          <a:custGeom>
            <a:avLst/>
            <a:gdLst/>
            <a:ahLst/>
            <a:cxnLst/>
            <a:rect l="l" t="t" r="r" b="b"/>
            <a:pathLst>
              <a:path w="18606" h="16669" extrusionOk="0">
                <a:moveTo>
                  <a:pt x="5756" y="1"/>
                </a:moveTo>
                <a:cubicBezTo>
                  <a:pt x="5578" y="1"/>
                  <a:pt x="5398" y="21"/>
                  <a:pt x="5221" y="64"/>
                </a:cubicBezTo>
                <a:lnTo>
                  <a:pt x="8636" y="6193"/>
                </a:lnTo>
                <a:lnTo>
                  <a:pt x="8521" y="6227"/>
                </a:lnTo>
                <a:cubicBezTo>
                  <a:pt x="6555" y="6802"/>
                  <a:pt x="3197" y="8585"/>
                  <a:pt x="3197" y="8585"/>
                </a:cubicBezTo>
                <a:lnTo>
                  <a:pt x="1484" y="7251"/>
                </a:lnTo>
                <a:lnTo>
                  <a:pt x="1" y="7688"/>
                </a:lnTo>
                <a:lnTo>
                  <a:pt x="1357" y="9999"/>
                </a:lnTo>
                <a:lnTo>
                  <a:pt x="1461" y="12678"/>
                </a:lnTo>
                <a:lnTo>
                  <a:pt x="2944" y="12253"/>
                </a:lnTo>
                <a:lnTo>
                  <a:pt x="3669" y="10206"/>
                </a:lnTo>
                <a:cubicBezTo>
                  <a:pt x="3669" y="10206"/>
                  <a:pt x="7452" y="9907"/>
                  <a:pt x="9418" y="9332"/>
                </a:cubicBezTo>
                <a:lnTo>
                  <a:pt x="9533" y="9286"/>
                </a:lnTo>
                <a:lnTo>
                  <a:pt x="9533" y="9286"/>
                </a:lnTo>
                <a:lnTo>
                  <a:pt x="8717" y="16668"/>
                </a:lnTo>
                <a:lnTo>
                  <a:pt x="9959" y="16300"/>
                </a:lnTo>
                <a:cubicBezTo>
                  <a:pt x="10752" y="16024"/>
                  <a:pt x="11339" y="15335"/>
                  <a:pt x="11477" y="14507"/>
                </a:cubicBezTo>
                <a:cubicBezTo>
                  <a:pt x="11660" y="13460"/>
                  <a:pt x="12603" y="10022"/>
                  <a:pt x="13098" y="8251"/>
                </a:cubicBezTo>
                <a:lnTo>
                  <a:pt x="15927" y="7423"/>
                </a:lnTo>
                <a:cubicBezTo>
                  <a:pt x="15927" y="7423"/>
                  <a:pt x="18606" y="6411"/>
                  <a:pt x="18215" y="5077"/>
                </a:cubicBezTo>
                <a:cubicBezTo>
                  <a:pt x="18007" y="4368"/>
                  <a:pt x="17118" y="4202"/>
                  <a:pt x="16332" y="4202"/>
                </a:cubicBezTo>
                <a:cubicBezTo>
                  <a:pt x="15641" y="4202"/>
                  <a:pt x="15030" y="4330"/>
                  <a:pt x="15030" y="4330"/>
                </a:cubicBezTo>
                <a:lnTo>
                  <a:pt x="12189" y="5158"/>
                </a:lnTo>
                <a:cubicBezTo>
                  <a:pt x="10821" y="3928"/>
                  <a:pt x="8176" y="1536"/>
                  <a:pt x="7463" y="765"/>
                </a:cubicBezTo>
                <a:cubicBezTo>
                  <a:pt x="7022" y="270"/>
                  <a:pt x="6398" y="1"/>
                  <a:pt x="57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4" name="Google Shape;3904;p135">
            <a:hlinkClick r:id="rId4" action="ppaction://hlinksldjump"/>
          </p:cNvPr>
          <p:cNvSpPr/>
          <p:nvPr/>
        </p:nvSpPr>
        <p:spPr>
          <a:xfrm>
            <a:off x="4626297" y="263575"/>
            <a:ext cx="270900" cy="270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0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3905" name="Google Shape;3905;p135">
            <a:hlinkClick r:id="" action="ppaction://hlinkshowjump?jump=nextslide"/>
          </p:cNvPr>
          <p:cNvSpPr/>
          <p:nvPr/>
        </p:nvSpPr>
        <p:spPr>
          <a:xfrm rot="1029624">
            <a:off x="5008439" y="300103"/>
            <a:ext cx="220871" cy="197837"/>
          </a:xfrm>
          <a:custGeom>
            <a:avLst/>
            <a:gdLst/>
            <a:ahLst/>
            <a:cxnLst/>
            <a:rect l="l" t="t" r="r" b="b"/>
            <a:pathLst>
              <a:path w="18606" h="16669" extrusionOk="0">
                <a:moveTo>
                  <a:pt x="5756" y="1"/>
                </a:moveTo>
                <a:cubicBezTo>
                  <a:pt x="5578" y="1"/>
                  <a:pt x="5398" y="21"/>
                  <a:pt x="5221" y="64"/>
                </a:cubicBezTo>
                <a:lnTo>
                  <a:pt x="8636" y="6193"/>
                </a:lnTo>
                <a:lnTo>
                  <a:pt x="8521" y="6227"/>
                </a:lnTo>
                <a:cubicBezTo>
                  <a:pt x="6555" y="6802"/>
                  <a:pt x="3197" y="8585"/>
                  <a:pt x="3197" y="8585"/>
                </a:cubicBezTo>
                <a:lnTo>
                  <a:pt x="1484" y="7251"/>
                </a:lnTo>
                <a:lnTo>
                  <a:pt x="1" y="7688"/>
                </a:lnTo>
                <a:lnTo>
                  <a:pt x="1357" y="9999"/>
                </a:lnTo>
                <a:lnTo>
                  <a:pt x="1461" y="12678"/>
                </a:lnTo>
                <a:lnTo>
                  <a:pt x="2944" y="12253"/>
                </a:lnTo>
                <a:lnTo>
                  <a:pt x="3669" y="10206"/>
                </a:lnTo>
                <a:cubicBezTo>
                  <a:pt x="3669" y="10206"/>
                  <a:pt x="7452" y="9907"/>
                  <a:pt x="9418" y="9332"/>
                </a:cubicBezTo>
                <a:lnTo>
                  <a:pt x="9533" y="9286"/>
                </a:lnTo>
                <a:lnTo>
                  <a:pt x="9533" y="9286"/>
                </a:lnTo>
                <a:lnTo>
                  <a:pt x="8717" y="16668"/>
                </a:lnTo>
                <a:lnTo>
                  <a:pt x="9959" y="16300"/>
                </a:lnTo>
                <a:cubicBezTo>
                  <a:pt x="10752" y="16024"/>
                  <a:pt x="11339" y="15335"/>
                  <a:pt x="11477" y="14507"/>
                </a:cubicBezTo>
                <a:cubicBezTo>
                  <a:pt x="11660" y="13460"/>
                  <a:pt x="12603" y="10022"/>
                  <a:pt x="13098" y="8251"/>
                </a:cubicBezTo>
                <a:lnTo>
                  <a:pt x="15927" y="7423"/>
                </a:lnTo>
                <a:cubicBezTo>
                  <a:pt x="15927" y="7423"/>
                  <a:pt x="18606" y="6411"/>
                  <a:pt x="18215" y="5077"/>
                </a:cubicBezTo>
                <a:cubicBezTo>
                  <a:pt x="18007" y="4368"/>
                  <a:pt x="17118" y="4202"/>
                  <a:pt x="16332" y="4202"/>
                </a:cubicBezTo>
                <a:cubicBezTo>
                  <a:pt x="15641" y="4202"/>
                  <a:pt x="15030" y="4330"/>
                  <a:pt x="15030" y="4330"/>
                </a:cubicBezTo>
                <a:lnTo>
                  <a:pt x="12189" y="5158"/>
                </a:lnTo>
                <a:cubicBezTo>
                  <a:pt x="10821" y="3928"/>
                  <a:pt x="8176" y="1536"/>
                  <a:pt x="7463" y="765"/>
                </a:cubicBezTo>
                <a:cubicBezTo>
                  <a:pt x="7022" y="270"/>
                  <a:pt x="6398" y="1"/>
                  <a:pt x="57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71DD3C-2C17-670A-E675-AB74B39B6396}"/>
              </a:ext>
            </a:extLst>
          </p:cNvPr>
          <p:cNvSpPr/>
          <p:nvPr/>
        </p:nvSpPr>
        <p:spPr>
          <a:xfrm>
            <a:off x="3010829" y="3857658"/>
            <a:ext cx="3370652" cy="746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80"/>
          <p:cNvSpPr txBox="1">
            <a:spLocks noGrp="1"/>
          </p:cNvSpPr>
          <p:nvPr>
            <p:ph type="subTitle" idx="2"/>
          </p:nvPr>
        </p:nvSpPr>
        <p:spPr>
          <a:xfrm flipH="1">
            <a:off x="1713000" y="1583250"/>
            <a:ext cx="39633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Erasmus+ nedir?</a:t>
            </a:r>
            <a:endParaRPr dirty="0"/>
          </a:p>
        </p:txBody>
      </p:sp>
      <p:sp>
        <p:nvSpPr>
          <p:cNvPr id="842" name="Google Shape;842;p80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761538" y="1392800"/>
            <a:ext cx="9513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45" name="Google Shape;845;p80"/>
          <p:cNvSpPr txBox="1">
            <a:spLocks noGrp="1"/>
          </p:cNvSpPr>
          <p:nvPr>
            <p:ph type="title" idx="3"/>
          </p:nvPr>
        </p:nvSpPr>
        <p:spPr>
          <a:xfrm>
            <a:off x="713225" y="539500"/>
            <a:ext cx="77592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İçerik</a:t>
            </a:r>
            <a:endParaRPr dirty="0"/>
          </a:p>
        </p:txBody>
      </p:sp>
      <p:sp>
        <p:nvSpPr>
          <p:cNvPr id="846" name="Google Shape;846;p80"/>
          <p:cNvSpPr txBox="1">
            <a:spLocks noGrp="1"/>
          </p:cNvSpPr>
          <p:nvPr>
            <p:ph type="subTitle" idx="5"/>
          </p:nvPr>
        </p:nvSpPr>
        <p:spPr>
          <a:xfrm flipH="1">
            <a:off x="1713000" y="2415100"/>
            <a:ext cx="39633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Anlaşmalarımız</a:t>
            </a:r>
            <a:endParaRPr dirty="0"/>
          </a:p>
        </p:txBody>
      </p:sp>
      <p:sp>
        <p:nvSpPr>
          <p:cNvPr id="847" name="Google Shape;847;p80">
            <a:hlinkClick r:id="" action="ppaction://noaction"/>
          </p:cNvPr>
          <p:cNvSpPr txBox="1">
            <a:spLocks noGrp="1"/>
          </p:cNvSpPr>
          <p:nvPr>
            <p:ph type="title" idx="6"/>
          </p:nvPr>
        </p:nvSpPr>
        <p:spPr>
          <a:xfrm>
            <a:off x="761538" y="2224600"/>
            <a:ext cx="9513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848" name="Google Shape;848;p80"/>
          <p:cNvGrpSpPr/>
          <p:nvPr/>
        </p:nvGrpSpPr>
        <p:grpSpPr>
          <a:xfrm>
            <a:off x="278722" y="4444324"/>
            <a:ext cx="259423" cy="437271"/>
            <a:chOff x="278722" y="4444324"/>
            <a:chExt cx="259423" cy="437271"/>
          </a:xfrm>
        </p:grpSpPr>
        <p:sp>
          <p:nvSpPr>
            <p:cNvPr id="849" name="Google Shape;849;p80"/>
            <p:cNvSpPr/>
            <p:nvPr/>
          </p:nvSpPr>
          <p:spPr>
            <a:xfrm>
              <a:off x="346823" y="4444324"/>
              <a:ext cx="191321" cy="191321"/>
            </a:xfrm>
            <a:custGeom>
              <a:avLst/>
              <a:gdLst/>
              <a:ahLst/>
              <a:cxnLst/>
              <a:rect l="l" t="t" r="r" b="b"/>
              <a:pathLst>
                <a:path w="6234" h="6234" extrusionOk="0">
                  <a:moveTo>
                    <a:pt x="3117" y="1"/>
                  </a:moveTo>
                  <a:cubicBezTo>
                    <a:pt x="3117" y="3117"/>
                    <a:pt x="1" y="3117"/>
                    <a:pt x="1" y="3117"/>
                  </a:cubicBezTo>
                  <a:cubicBezTo>
                    <a:pt x="3117" y="3117"/>
                    <a:pt x="3117" y="6233"/>
                    <a:pt x="3117" y="6233"/>
                  </a:cubicBezTo>
                  <a:cubicBezTo>
                    <a:pt x="3117" y="3117"/>
                    <a:pt x="6233" y="3117"/>
                    <a:pt x="6233" y="3117"/>
                  </a:cubicBezTo>
                  <a:cubicBezTo>
                    <a:pt x="3117" y="3117"/>
                    <a:pt x="3117" y="1"/>
                    <a:pt x="3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80"/>
            <p:cNvSpPr/>
            <p:nvPr/>
          </p:nvSpPr>
          <p:spPr>
            <a:xfrm>
              <a:off x="278722" y="4786640"/>
              <a:ext cx="94617" cy="94955"/>
            </a:xfrm>
            <a:custGeom>
              <a:avLst/>
              <a:gdLst/>
              <a:ahLst/>
              <a:cxnLst/>
              <a:rect l="l" t="t" r="r" b="b"/>
              <a:pathLst>
                <a:path w="3083" h="3094" extrusionOk="0">
                  <a:moveTo>
                    <a:pt x="1541" y="1"/>
                  </a:moveTo>
                  <a:cubicBezTo>
                    <a:pt x="1541" y="1542"/>
                    <a:pt x="0" y="1542"/>
                    <a:pt x="0" y="1542"/>
                  </a:cubicBezTo>
                  <a:cubicBezTo>
                    <a:pt x="1541" y="1542"/>
                    <a:pt x="1541" y="3094"/>
                    <a:pt x="1541" y="3094"/>
                  </a:cubicBezTo>
                  <a:cubicBezTo>
                    <a:pt x="1541" y="1542"/>
                    <a:pt x="3082" y="1542"/>
                    <a:pt x="3082" y="1542"/>
                  </a:cubicBezTo>
                  <a:cubicBezTo>
                    <a:pt x="1541" y="1542"/>
                    <a:pt x="1541" y="1"/>
                    <a:pt x="15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" name="Google Shape;851;p80"/>
          <p:cNvSpPr txBox="1">
            <a:spLocks noGrp="1"/>
          </p:cNvSpPr>
          <p:nvPr>
            <p:ph type="subTitle" idx="8"/>
          </p:nvPr>
        </p:nvSpPr>
        <p:spPr>
          <a:xfrm flipH="1">
            <a:off x="1713000" y="3246950"/>
            <a:ext cx="39633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Başvuru</a:t>
            </a:r>
            <a:r>
              <a:rPr lang="en" dirty="0"/>
              <a:t> Süreci</a:t>
            </a:r>
            <a:endParaRPr dirty="0"/>
          </a:p>
        </p:txBody>
      </p:sp>
      <p:sp>
        <p:nvSpPr>
          <p:cNvPr id="852" name="Google Shape;852;p80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761538" y="3056400"/>
            <a:ext cx="9513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53" name="Google Shape;853;p80"/>
          <p:cNvSpPr txBox="1">
            <a:spLocks noGrp="1"/>
          </p:cNvSpPr>
          <p:nvPr>
            <p:ph type="subTitle" idx="14"/>
          </p:nvPr>
        </p:nvSpPr>
        <p:spPr>
          <a:xfrm flipH="1">
            <a:off x="1713000" y="4078750"/>
            <a:ext cx="3963300" cy="3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Değişim Süreci</a:t>
            </a:r>
            <a:endParaRPr dirty="0"/>
          </a:p>
        </p:txBody>
      </p:sp>
      <p:sp>
        <p:nvSpPr>
          <p:cNvPr id="854" name="Google Shape;854;p80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761538" y="3888200"/>
            <a:ext cx="9513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55" name="Google Shape;855;p80"/>
          <p:cNvSpPr/>
          <p:nvPr/>
        </p:nvSpPr>
        <p:spPr>
          <a:xfrm>
            <a:off x="6519375" y="1113030"/>
            <a:ext cx="1343465" cy="4046720"/>
          </a:xfrm>
          <a:custGeom>
            <a:avLst/>
            <a:gdLst/>
            <a:ahLst/>
            <a:cxnLst/>
            <a:rect l="l" t="t" r="r" b="b"/>
            <a:pathLst>
              <a:path w="16460" h="49580" extrusionOk="0">
                <a:moveTo>
                  <a:pt x="12672" y="4457"/>
                </a:moveTo>
                <a:lnTo>
                  <a:pt x="12672" y="5179"/>
                </a:lnTo>
                <a:lnTo>
                  <a:pt x="4443" y="5179"/>
                </a:lnTo>
                <a:lnTo>
                  <a:pt x="4443" y="4457"/>
                </a:lnTo>
                <a:close/>
                <a:moveTo>
                  <a:pt x="12672" y="6410"/>
                </a:moveTo>
                <a:lnTo>
                  <a:pt x="12672" y="7133"/>
                </a:lnTo>
                <a:lnTo>
                  <a:pt x="4443" y="7133"/>
                </a:lnTo>
                <a:lnTo>
                  <a:pt x="4443" y="6410"/>
                </a:lnTo>
                <a:close/>
                <a:moveTo>
                  <a:pt x="12672" y="8364"/>
                </a:moveTo>
                <a:lnTo>
                  <a:pt x="12672" y="9087"/>
                </a:lnTo>
                <a:lnTo>
                  <a:pt x="4443" y="9087"/>
                </a:lnTo>
                <a:lnTo>
                  <a:pt x="4443" y="8364"/>
                </a:lnTo>
                <a:close/>
                <a:moveTo>
                  <a:pt x="12672" y="10318"/>
                </a:moveTo>
                <a:lnTo>
                  <a:pt x="12672" y="11040"/>
                </a:lnTo>
                <a:lnTo>
                  <a:pt x="4443" y="11040"/>
                </a:lnTo>
                <a:lnTo>
                  <a:pt x="4443" y="10318"/>
                </a:lnTo>
                <a:close/>
                <a:moveTo>
                  <a:pt x="12672" y="12271"/>
                </a:moveTo>
                <a:lnTo>
                  <a:pt x="12672" y="12994"/>
                </a:lnTo>
                <a:lnTo>
                  <a:pt x="4443" y="12994"/>
                </a:lnTo>
                <a:lnTo>
                  <a:pt x="4443" y="12271"/>
                </a:lnTo>
                <a:close/>
                <a:moveTo>
                  <a:pt x="12672" y="14225"/>
                </a:moveTo>
                <a:lnTo>
                  <a:pt x="12672" y="14948"/>
                </a:lnTo>
                <a:lnTo>
                  <a:pt x="4443" y="14948"/>
                </a:lnTo>
                <a:lnTo>
                  <a:pt x="4443" y="14225"/>
                </a:lnTo>
                <a:close/>
                <a:moveTo>
                  <a:pt x="12672" y="16179"/>
                </a:moveTo>
                <a:lnTo>
                  <a:pt x="12672" y="16901"/>
                </a:lnTo>
                <a:lnTo>
                  <a:pt x="4443" y="16901"/>
                </a:lnTo>
                <a:lnTo>
                  <a:pt x="4443" y="16179"/>
                </a:lnTo>
                <a:close/>
                <a:moveTo>
                  <a:pt x="12672" y="18133"/>
                </a:moveTo>
                <a:lnTo>
                  <a:pt x="12672" y="18855"/>
                </a:lnTo>
                <a:lnTo>
                  <a:pt x="4443" y="18855"/>
                </a:lnTo>
                <a:lnTo>
                  <a:pt x="4443" y="18133"/>
                </a:lnTo>
                <a:close/>
                <a:moveTo>
                  <a:pt x="12672" y="20086"/>
                </a:moveTo>
                <a:lnTo>
                  <a:pt x="12672" y="20809"/>
                </a:lnTo>
                <a:lnTo>
                  <a:pt x="4443" y="20809"/>
                </a:lnTo>
                <a:lnTo>
                  <a:pt x="4443" y="20086"/>
                </a:lnTo>
                <a:close/>
                <a:moveTo>
                  <a:pt x="12672" y="22040"/>
                </a:moveTo>
                <a:lnTo>
                  <a:pt x="12672" y="22763"/>
                </a:lnTo>
                <a:lnTo>
                  <a:pt x="4443" y="22763"/>
                </a:lnTo>
                <a:lnTo>
                  <a:pt x="4443" y="22040"/>
                </a:lnTo>
                <a:close/>
                <a:moveTo>
                  <a:pt x="12672" y="23994"/>
                </a:moveTo>
                <a:lnTo>
                  <a:pt x="12672" y="24716"/>
                </a:lnTo>
                <a:lnTo>
                  <a:pt x="4443" y="24716"/>
                </a:lnTo>
                <a:lnTo>
                  <a:pt x="4443" y="23994"/>
                </a:lnTo>
                <a:close/>
                <a:moveTo>
                  <a:pt x="12672" y="25934"/>
                </a:moveTo>
                <a:lnTo>
                  <a:pt x="12672" y="26670"/>
                </a:lnTo>
                <a:lnTo>
                  <a:pt x="4443" y="26670"/>
                </a:lnTo>
                <a:lnTo>
                  <a:pt x="4443" y="25934"/>
                </a:lnTo>
                <a:close/>
                <a:moveTo>
                  <a:pt x="12672" y="27888"/>
                </a:moveTo>
                <a:lnTo>
                  <a:pt x="12672" y="28624"/>
                </a:lnTo>
                <a:lnTo>
                  <a:pt x="4443" y="28624"/>
                </a:lnTo>
                <a:lnTo>
                  <a:pt x="4443" y="27888"/>
                </a:lnTo>
                <a:close/>
                <a:moveTo>
                  <a:pt x="12672" y="29841"/>
                </a:moveTo>
                <a:lnTo>
                  <a:pt x="12672" y="30577"/>
                </a:lnTo>
                <a:lnTo>
                  <a:pt x="4443" y="30577"/>
                </a:lnTo>
                <a:lnTo>
                  <a:pt x="4443" y="29841"/>
                </a:lnTo>
                <a:close/>
                <a:moveTo>
                  <a:pt x="12672" y="31795"/>
                </a:moveTo>
                <a:lnTo>
                  <a:pt x="12672" y="32531"/>
                </a:lnTo>
                <a:lnTo>
                  <a:pt x="4443" y="32531"/>
                </a:lnTo>
                <a:lnTo>
                  <a:pt x="4443" y="31795"/>
                </a:lnTo>
                <a:close/>
                <a:moveTo>
                  <a:pt x="12672" y="33749"/>
                </a:moveTo>
                <a:lnTo>
                  <a:pt x="12672" y="34485"/>
                </a:lnTo>
                <a:lnTo>
                  <a:pt x="4443" y="34485"/>
                </a:lnTo>
                <a:lnTo>
                  <a:pt x="4443" y="33749"/>
                </a:lnTo>
                <a:close/>
                <a:moveTo>
                  <a:pt x="12672" y="35703"/>
                </a:moveTo>
                <a:lnTo>
                  <a:pt x="12672" y="36438"/>
                </a:lnTo>
                <a:lnTo>
                  <a:pt x="4443" y="36438"/>
                </a:lnTo>
                <a:lnTo>
                  <a:pt x="4443" y="35703"/>
                </a:lnTo>
                <a:close/>
                <a:moveTo>
                  <a:pt x="12672" y="37656"/>
                </a:moveTo>
                <a:lnTo>
                  <a:pt x="12672" y="38392"/>
                </a:lnTo>
                <a:lnTo>
                  <a:pt x="4443" y="38392"/>
                </a:lnTo>
                <a:lnTo>
                  <a:pt x="4443" y="37656"/>
                </a:lnTo>
                <a:close/>
                <a:moveTo>
                  <a:pt x="12672" y="39610"/>
                </a:moveTo>
                <a:lnTo>
                  <a:pt x="12672" y="40346"/>
                </a:lnTo>
                <a:lnTo>
                  <a:pt x="4443" y="40346"/>
                </a:lnTo>
                <a:lnTo>
                  <a:pt x="4443" y="39610"/>
                </a:lnTo>
                <a:close/>
                <a:moveTo>
                  <a:pt x="12672" y="41564"/>
                </a:moveTo>
                <a:lnTo>
                  <a:pt x="12672" y="42300"/>
                </a:lnTo>
                <a:lnTo>
                  <a:pt x="4443" y="42300"/>
                </a:lnTo>
                <a:lnTo>
                  <a:pt x="4443" y="41564"/>
                </a:lnTo>
                <a:close/>
                <a:moveTo>
                  <a:pt x="12672" y="43517"/>
                </a:moveTo>
                <a:lnTo>
                  <a:pt x="12672" y="44253"/>
                </a:lnTo>
                <a:lnTo>
                  <a:pt x="4443" y="44253"/>
                </a:lnTo>
                <a:lnTo>
                  <a:pt x="4443" y="43517"/>
                </a:lnTo>
                <a:close/>
                <a:moveTo>
                  <a:pt x="12672" y="45471"/>
                </a:moveTo>
                <a:lnTo>
                  <a:pt x="12672" y="46207"/>
                </a:lnTo>
                <a:lnTo>
                  <a:pt x="4443" y="46207"/>
                </a:lnTo>
                <a:lnTo>
                  <a:pt x="4443" y="45471"/>
                </a:lnTo>
                <a:close/>
                <a:moveTo>
                  <a:pt x="12672" y="47425"/>
                </a:moveTo>
                <a:lnTo>
                  <a:pt x="12672" y="48161"/>
                </a:lnTo>
                <a:lnTo>
                  <a:pt x="4443" y="48161"/>
                </a:lnTo>
                <a:lnTo>
                  <a:pt x="4443" y="47425"/>
                </a:lnTo>
                <a:close/>
                <a:moveTo>
                  <a:pt x="1030" y="1"/>
                </a:moveTo>
                <a:lnTo>
                  <a:pt x="1030" y="41430"/>
                </a:lnTo>
                <a:lnTo>
                  <a:pt x="0" y="41430"/>
                </a:lnTo>
                <a:lnTo>
                  <a:pt x="0" y="42112"/>
                </a:lnTo>
                <a:lnTo>
                  <a:pt x="1030" y="42112"/>
                </a:lnTo>
                <a:lnTo>
                  <a:pt x="1030" y="49579"/>
                </a:lnTo>
                <a:lnTo>
                  <a:pt x="15416" y="49579"/>
                </a:lnTo>
                <a:cubicBezTo>
                  <a:pt x="15148" y="46756"/>
                  <a:pt x="14987" y="44293"/>
                  <a:pt x="14921" y="42112"/>
                </a:cubicBezTo>
                <a:lnTo>
                  <a:pt x="16459" y="42112"/>
                </a:lnTo>
                <a:lnTo>
                  <a:pt x="16459" y="41430"/>
                </a:lnTo>
                <a:lnTo>
                  <a:pt x="14894" y="41430"/>
                </a:lnTo>
                <a:cubicBezTo>
                  <a:pt x="14573" y="30216"/>
                  <a:pt x="16459" y="26630"/>
                  <a:pt x="16459" y="18226"/>
                </a:cubicBezTo>
                <a:cubicBezTo>
                  <a:pt x="16459" y="8070"/>
                  <a:pt x="13234" y="1"/>
                  <a:pt x="13234" y="1"/>
                </a:cubicBezTo>
                <a:lnTo>
                  <a:pt x="4443" y="1"/>
                </a:lnTo>
                <a:lnTo>
                  <a:pt x="4443" y="2369"/>
                </a:lnTo>
                <a:lnTo>
                  <a:pt x="2168" y="2369"/>
                </a:lnTo>
                <a:lnTo>
                  <a:pt x="216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80"/>
          <p:cNvSpPr/>
          <p:nvPr/>
        </p:nvSpPr>
        <p:spPr>
          <a:xfrm>
            <a:off x="8104500" y="4672663"/>
            <a:ext cx="708491" cy="462352"/>
          </a:xfrm>
          <a:custGeom>
            <a:avLst/>
            <a:gdLst/>
            <a:ahLst/>
            <a:cxnLst/>
            <a:rect l="l" t="t" r="r" b="b"/>
            <a:pathLst>
              <a:path w="17187" h="11216" extrusionOk="0">
                <a:moveTo>
                  <a:pt x="15674" y="3319"/>
                </a:moveTo>
                <a:lnTo>
                  <a:pt x="15674" y="3898"/>
                </a:lnTo>
                <a:lnTo>
                  <a:pt x="1513" y="3898"/>
                </a:lnTo>
                <a:lnTo>
                  <a:pt x="1513" y="3319"/>
                </a:lnTo>
                <a:close/>
                <a:moveTo>
                  <a:pt x="15674" y="4442"/>
                </a:moveTo>
                <a:lnTo>
                  <a:pt x="15674" y="5021"/>
                </a:lnTo>
                <a:lnTo>
                  <a:pt x="1513" y="5021"/>
                </a:lnTo>
                <a:lnTo>
                  <a:pt x="1513" y="4442"/>
                </a:lnTo>
                <a:close/>
                <a:moveTo>
                  <a:pt x="15674" y="5574"/>
                </a:moveTo>
                <a:lnTo>
                  <a:pt x="15674" y="6153"/>
                </a:lnTo>
                <a:lnTo>
                  <a:pt x="1513" y="6153"/>
                </a:lnTo>
                <a:lnTo>
                  <a:pt x="1513" y="5574"/>
                </a:lnTo>
                <a:close/>
                <a:moveTo>
                  <a:pt x="15674" y="6697"/>
                </a:moveTo>
                <a:lnTo>
                  <a:pt x="15674" y="7276"/>
                </a:lnTo>
                <a:lnTo>
                  <a:pt x="1513" y="7276"/>
                </a:lnTo>
                <a:lnTo>
                  <a:pt x="1513" y="6697"/>
                </a:lnTo>
                <a:close/>
                <a:moveTo>
                  <a:pt x="1124" y="1"/>
                </a:moveTo>
                <a:lnTo>
                  <a:pt x="1124" y="1815"/>
                </a:lnTo>
                <a:lnTo>
                  <a:pt x="1" y="1815"/>
                </a:lnTo>
                <a:lnTo>
                  <a:pt x="1" y="11216"/>
                </a:lnTo>
                <a:lnTo>
                  <a:pt x="17187" y="11216"/>
                </a:lnTo>
                <a:lnTo>
                  <a:pt x="17187" y="1815"/>
                </a:lnTo>
                <a:lnTo>
                  <a:pt x="11579" y="1815"/>
                </a:lnTo>
                <a:lnTo>
                  <a:pt x="112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80"/>
          <p:cNvSpPr/>
          <p:nvPr/>
        </p:nvSpPr>
        <p:spPr>
          <a:xfrm>
            <a:off x="8781606" y="4070775"/>
            <a:ext cx="384359" cy="1066426"/>
          </a:xfrm>
          <a:custGeom>
            <a:avLst/>
            <a:gdLst/>
            <a:ahLst/>
            <a:cxnLst/>
            <a:rect l="l" t="t" r="r" b="b"/>
            <a:pathLst>
              <a:path w="9324" h="25870" extrusionOk="0">
                <a:moveTo>
                  <a:pt x="2031" y="2411"/>
                </a:moveTo>
                <a:lnTo>
                  <a:pt x="2031" y="22336"/>
                </a:lnTo>
                <a:lnTo>
                  <a:pt x="1236" y="22336"/>
                </a:lnTo>
                <a:lnTo>
                  <a:pt x="1236" y="2411"/>
                </a:lnTo>
                <a:close/>
                <a:moveTo>
                  <a:pt x="3595" y="3258"/>
                </a:moveTo>
                <a:lnTo>
                  <a:pt x="3595" y="23174"/>
                </a:lnTo>
                <a:lnTo>
                  <a:pt x="2800" y="23174"/>
                </a:lnTo>
                <a:lnTo>
                  <a:pt x="2800" y="3258"/>
                </a:lnTo>
                <a:close/>
                <a:moveTo>
                  <a:pt x="5159" y="4096"/>
                </a:moveTo>
                <a:lnTo>
                  <a:pt x="5159" y="24012"/>
                </a:lnTo>
                <a:lnTo>
                  <a:pt x="4364" y="24012"/>
                </a:lnTo>
                <a:lnTo>
                  <a:pt x="4364" y="4096"/>
                </a:lnTo>
                <a:close/>
                <a:moveTo>
                  <a:pt x="0" y="0"/>
                </a:moveTo>
                <a:lnTo>
                  <a:pt x="0" y="25870"/>
                </a:lnTo>
                <a:lnTo>
                  <a:pt x="9324" y="25870"/>
                </a:lnTo>
                <a:lnTo>
                  <a:pt x="9324" y="4735"/>
                </a:lnTo>
                <a:lnTo>
                  <a:pt x="7958" y="4044"/>
                </a:lnTo>
                <a:lnTo>
                  <a:pt x="7958" y="2558"/>
                </a:lnTo>
                <a:lnTo>
                  <a:pt x="7665" y="2558"/>
                </a:lnTo>
                <a:lnTo>
                  <a:pt x="7665" y="268"/>
                </a:lnTo>
                <a:lnTo>
                  <a:pt x="7362" y="268"/>
                </a:lnTo>
                <a:lnTo>
                  <a:pt x="7362" y="2558"/>
                </a:lnTo>
                <a:lnTo>
                  <a:pt x="7068" y="2558"/>
                </a:lnTo>
                <a:lnTo>
                  <a:pt x="7068" y="35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80">
            <a:hlinkClick r:id="rId4" action="ppaction://hlinksldjump"/>
          </p:cNvPr>
          <p:cNvSpPr/>
          <p:nvPr/>
        </p:nvSpPr>
        <p:spPr>
          <a:xfrm>
            <a:off x="4251150" y="263575"/>
            <a:ext cx="270900" cy="270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3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T</a:t>
            </a:r>
            <a:endParaRPr sz="1500">
              <a:solidFill>
                <a:schemeClr val="accent3"/>
              </a:solidFill>
            </a:endParaRPr>
          </a:p>
        </p:txBody>
      </p:sp>
      <p:sp>
        <p:nvSpPr>
          <p:cNvPr id="859" name="Google Shape;859;p80">
            <a:hlinkClick r:id="" action="ppaction://hlinkshowjump?jump=previousslide"/>
          </p:cNvPr>
          <p:cNvSpPr/>
          <p:nvPr/>
        </p:nvSpPr>
        <p:spPr>
          <a:xfrm rot="-1029624" flipH="1">
            <a:off x="3914699" y="300103"/>
            <a:ext cx="220871" cy="197837"/>
          </a:xfrm>
          <a:custGeom>
            <a:avLst/>
            <a:gdLst/>
            <a:ahLst/>
            <a:cxnLst/>
            <a:rect l="l" t="t" r="r" b="b"/>
            <a:pathLst>
              <a:path w="18606" h="16669" extrusionOk="0">
                <a:moveTo>
                  <a:pt x="5756" y="1"/>
                </a:moveTo>
                <a:cubicBezTo>
                  <a:pt x="5578" y="1"/>
                  <a:pt x="5398" y="21"/>
                  <a:pt x="5221" y="64"/>
                </a:cubicBezTo>
                <a:lnTo>
                  <a:pt x="8636" y="6193"/>
                </a:lnTo>
                <a:lnTo>
                  <a:pt x="8521" y="6227"/>
                </a:lnTo>
                <a:cubicBezTo>
                  <a:pt x="6555" y="6802"/>
                  <a:pt x="3197" y="8585"/>
                  <a:pt x="3197" y="8585"/>
                </a:cubicBezTo>
                <a:lnTo>
                  <a:pt x="1484" y="7251"/>
                </a:lnTo>
                <a:lnTo>
                  <a:pt x="1" y="7688"/>
                </a:lnTo>
                <a:lnTo>
                  <a:pt x="1357" y="9999"/>
                </a:lnTo>
                <a:lnTo>
                  <a:pt x="1461" y="12678"/>
                </a:lnTo>
                <a:lnTo>
                  <a:pt x="2944" y="12253"/>
                </a:lnTo>
                <a:lnTo>
                  <a:pt x="3669" y="10206"/>
                </a:lnTo>
                <a:cubicBezTo>
                  <a:pt x="3669" y="10206"/>
                  <a:pt x="7452" y="9907"/>
                  <a:pt x="9418" y="9332"/>
                </a:cubicBezTo>
                <a:lnTo>
                  <a:pt x="9533" y="9286"/>
                </a:lnTo>
                <a:lnTo>
                  <a:pt x="9533" y="9286"/>
                </a:lnTo>
                <a:lnTo>
                  <a:pt x="8717" y="16668"/>
                </a:lnTo>
                <a:lnTo>
                  <a:pt x="9959" y="16300"/>
                </a:lnTo>
                <a:cubicBezTo>
                  <a:pt x="10752" y="16024"/>
                  <a:pt x="11339" y="15335"/>
                  <a:pt x="11477" y="14507"/>
                </a:cubicBezTo>
                <a:cubicBezTo>
                  <a:pt x="11660" y="13460"/>
                  <a:pt x="12603" y="10022"/>
                  <a:pt x="13098" y="8251"/>
                </a:cubicBezTo>
                <a:lnTo>
                  <a:pt x="15927" y="7423"/>
                </a:lnTo>
                <a:cubicBezTo>
                  <a:pt x="15927" y="7423"/>
                  <a:pt x="18606" y="6411"/>
                  <a:pt x="18215" y="5077"/>
                </a:cubicBezTo>
                <a:cubicBezTo>
                  <a:pt x="18007" y="4368"/>
                  <a:pt x="17118" y="4202"/>
                  <a:pt x="16332" y="4202"/>
                </a:cubicBezTo>
                <a:cubicBezTo>
                  <a:pt x="15641" y="4202"/>
                  <a:pt x="15030" y="4330"/>
                  <a:pt x="15030" y="4330"/>
                </a:cubicBezTo>
                <a:lnTo>
                  <a:pt x="12189" y="5158"/>
                </a:lnTo>
                <a:cubicBezTo>
                  <a:pt x="10821" y="3928"/>
                  <a:pt x="8176" y="1536"/>
                  <a:pt x="7463" y="765"/>
                </a:cubicBezTo>
                <a:cubicBezTo>
                  <a:pt x="7022" y="270"/>
                  <a:pt x="6398" y="1"/>
                  <a:pt x="57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80">
            <a:hlinkClick r:id="rId5" action="ppaction://hlinksldjump"/>
          </p:cNvPr>
          <p:cNvSpPr/>
          <p:nvPr/>
        </p:nvSpPr>
        <p:spPr>
          <a:xfrm>
            <a:off x="4626297" y="263575"/>
            <a:ext cx="270900" cy="270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3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0</a:t>
            </a:r>
            <a:endParaRPr sz="1500">
              <a:solidFill>
                <a:schemeClr val="accent3"/>
              </a:solidFill>
            </a:endParaRPr>
          </a:p>
        </p:txBody>
      </p:sp>
      <p:sp>
        <p:nvSpPr>
          <p:cNvPr id="861" name="Google Shape;861;p80">
            <a:hlinkClick r:id="" action="ppaction://hlinkshowjump?jump=nextslide"/>
          </p:cNvPr>
          <p:cNvSpPr/>
          <p:nvPr/>
        </p:nvSpPr>
        <p:spPr>
          <a:xfrm rot="1029624">
            <a:off x="5008439" y="300103"/>
            <a:ext cx="220871" cy="197837"/>
          </a:xfrm>
          <a:custGeom>
            <a:avLst/>
            <a:gdLst/>
            <a:ahLst/>
            <a:cxnLst/>
            <a:rect l="l" t="t" r="r" b="b"/>
            <a:pathLst>
              <a:path w="18606" h="16669" extrusionOk="0">
                <a:moveTo>
                  <a:pt x="5756" y="1"/>
                </a:moveTo>
                <a:cubicBezTo>
                  <a:pt x="5578" y="1"/>
                  <a:pt x="5398" y="21"/>
                  <a:pt x="5221" y="64"/>
                </a:cubicBezTo>
                <a:lnTo>
                  <a:pt x="8636" y="6193"/>
                </a:lnTo>
                <a:lnTo>
                  <a:pt x="8521" y="6227"/>
                </a:lnTo>
                <a:cubicBezTo>
                  <a:pt x="6555" y="6802"/>
                  <a:pt x="3197" y="8585"/>
                  <a:pt x="3197" y="8585"/>
                </a:cubicBezTo>
                <a:lnTo>
                  <a:pt x="1484" y="7251"/>
                </a:lnTo>
                <a:lnTo>
                  <a:pt x="1" y="7688"/>
                </a:lnTo>
                <a:lnTo>
                  <a:pt x="1357" y="9999"/>
                </a:lnTo>
                <a:lnTo>
                  <a:pt x="1461" y="12678"/>
                </a:lnTo>
                <a:lnTo>
                  <a:pt x="2944" y="12253"/>
                </a:lnTo>
                <a:lnTo>
                  <a:pt x="3669" y="10206"/>
                </a:lnTo>
                <a:cubicBezTo>
                  <a:pt x="3669" y="10206"/>
                  <a:pt x="7452" y="9907"/>
                  <a:pt x="9418" y="9332"/>
                </a:cubicBezTo>
                <a:lnTo>
                  <a:pt x="9533" y="9286"/>
                </a:lnTo>
                <a:lnTo>
                  <a:pt x="9533" y="9286"/>
                </a:lnTo>
                <a:lnTo>
                  <a:pt x="8717" y="16668"/>
                </a:lnTo>
                <a:lnTo>
                  <a:pt x="9959" y="16300"/>
                </a:lnTo>
                <a:cubicBezTo>
                  <a:pt x="10752" y="16024"/>
                  <a:pt x="11339" y="15335"/>
                  <a:pt x="11477" y="14507"/>
                </a:cubicBezTo>
                <a:cubicBezTo>
                  <a:pt x="11660" y="13460"/>
                  <a:pt x="12603" y="10022"/>
                  <a:pt x="13098" y="8251"/>
                </a:cubicBezTo>
                <a:lnTo>
                  <a:pt x="15927" y="7423"/>
                </a:lnTo>
                <a:cubicBezTo>
                  <a:pt x="15927" y="7423"/>
                  <a:pt x="18606" y="6411"/>
                  <a:pt x="18215" y="5077"/>
                </a:cubicBezTo>
                <a:cubicBezTo>
                  <a:pt x="18007" y="4368"/>
                  <a:pt x="17118" y="4202"/>
                  <a:pt x="16332" y="4202"/>
                </a:cubicBezTo>
                <a:cubicBezTo>
                  <a:pt x="15641" y="4202"/>
                  <a:pt x="15030" y="4330"/>
                  <a:pt x="15030" y="4330"/>
                </a:cubicBezTo>
                <a:lnTo>
                  <a:pt x="12189" y="5158"/>
                </a:lnTo>
                <a:cubicBezTo>
                  <a:pt x="10821" y="3928"/>
                  <a:pt x="8176" y="1536"/>
                  <a:pt x="7463" y="765"/>
                </a:cubicBezTo>
                <a:cubicBezTo>
                  <a:pt x="7022" y="270"/>
                  <a:pt x="6398" y="1"/>
                  <a:pt x="57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2" name="Google Shape;862;p80"/>
          <p:cNvGrpSpPr/>
          <p:nvPr/>
        </p:nvGrpSpPr>
        <p:grpSpPr>
          <a:xfrm>
            <a:off x="7616774" y="308726"/>
            <a:ext cx="1048364" cy="1839901"/>
            <a:chOff x="7616774" y="308726"/>
            <a:chExt cx="1048364" cy="1839901"/>
          </a:xfrm>
        </p:grpSpPr>
        <p:grpSp>
          <p:nvGrpSpPr>
            <p:cNvPr id="863" name="Google Shape;863;p80"/>
            <p:cNvGrpSpPr/>
            <p:nvPr/>
          </p:nvGrpSpPr>
          <p:grpSpPr>
            <a:xfrm>
              <a:off x="7616774" y="308726"/>
              <a:ext cx="753584" cy="557451"/>
              <a:chOff x="7616774" y="308726"/>
              <a:chExt cx="753584" cy="557451"/>
            </a:xfrm>
          </p:grpSpPr>
          <p:sp>
            <p:nvSpPr>
              <p:cNvPr id="864" name="Google Shape;864;p80"/>
              <p:cNvSpPr/>
              <p:nvPr/>
            </p:nvSpPr>
            <p:spPr>
              <a:xfrm>
                <a:off x="7848114" y="668575"/>
                <a:ext cx="197774" cy="197602"/>
              </a:xfrm>
              <a:custGeom>
                <a:avLst/>
                <a:gdLst/>
                <a:ahLst/>
                <a:cxnLst/>
                <a:rect l="l" t="t" r="r" b="b"/>
                <a:pathLst>
                  <a:path w="6234" h="6233" extrusionOk="0">
                    <a:moveTo>
                      <a:pt x="3117" y="0"/>
                    </a:moveTo>
                    <a:cubicBezTo>
                      <a:pt x="3117" y="3116"/>
                      <a:pt x="1" y="3116"/>
                      <a:pt x="1" y="3116"/>
                    </a:cubicBezTo>
                    <a:cubicBezTo>
                      <a:pt x="3117" y="3116"/>
                      <a:pt x="3117" y="6232"/>
                      <a:pt x="3117" y="6232"/>
                    </a:cubicBezTo>
                    <a:cubicBezTo>
                      <a:pt x="3117" y="3116"/>
                      <a:pt x="6233" y="3116"/>
                      <a:pt x="6233" y="3116"/>
                    </a:cubicBezTo>
                    <a:cubicBezTo>
                      <a:pt x="3117" y="3116"/>
                      <a:pt x="3117" y="0"/>
                      <a:pt x="31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80"/>
              <p:cNvSpPr/>
              <p:nvPr/>
            </p:nvSpPr>
            <p:spPr>
              <a:xfrm>
                <a:off x="8104489" y="403320"/>
                <a:ext cx="265869" cy="265244"/>
              </a:xfrm>
              <a:custGeom>
                <a:avLst/>
                <a:gdLst/>
                <a:ahLst/>
                <a:cxnLst/>
                <a:rect l="l" t="t" r="r" b="b"/>
                <a:pathLst>
                  <a:path w="6233" h="6222" extrusionOk="0">
                    <a:moveTo>
                      <a:pt x="3116" y="0"/>
                    </a:moveTo>
                    <a:cubicBezTo>
                      <a:pt x="3116" y="3117"/>
                      <a:pt x="0" y="3117"/>
                      <a:pt x="0" y="3117"/>
                    </a:cubicBezTo>
                    <a:cubicBezTo>
                      <a:pt x="3116" y="3117"/>
                      <a:pt x="3116" y="6221"/>
                      <a:pt x="3116" y="6221"/>
                    </a:cubicBezTo>
                    <a:cubicBezTo>
                      <a:pt x="3116" y="3117"/>
                      <a:pt x="6233" y="3117"/>
                      <a:pt x="6233" y="3117"/>
                    </a:cubicBezTo>
                    <a:cubicBezTo>
                      <a:pt x="3116" y="3117"/>
                      <a:pt x="3116" y="0"/>
                      <a:pt x="3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80"/>
              <p:cNvSpPr/>
              <p:nvPr/>
            </p:nvSpPr>
            <p:spPr>
              <a:xfrm>
                <a:off x="7616774" y="308726"/>
                <a:ext cx="231344" cy="230774"/>
              </a:xfrm>
              <a:custGeom>
                <a:avLst/>
                <a:gdLst/>
                <a:ahLst/>
                <a:cxnLst/>
                <a:rect l="l" t="t" r="r" b="b"/>
                <a:pathLst>
                  <a:path w="6234" h="6222" extrusionOk="0">
                    <a:moveTo>
                      <a:pt x="3117" y="0"/>
                    </a:moveTo>
                    <a:cubicBezTo>
                      <a:pt x="3117" y="3117"/>
                      <a:pt x="1" y="3117"/>
                      <a:pt x="1" y="3117"/>
                    </a:cubicBezTo>
                    <a:cubicBezTo>
                      <a:pt x="3117" y="3117"/>
                      <a:pt x="3117" y="6221"/>
                      <a:pt x="3117" y="6221"/>
                    </a:cubicBezTo>
                    <a:cubicBezTo>
                      <a:pt x="3117" y="3117"/>
                      <a:pt x="6233" y="3117"/>
                      <a:pt x="6233" y="3117"/>
                    </a:cubicBezTo>
                    <a:cubicBezTo>
                      <a:pt x="3117" y="3117"/>
                      <a:pt x="3117" y="0"/>
                      <a:pt x="3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7" name="Google Shape;867;p80"/>
            <p:cNvGrpSpPr/>
            <p:nvPr/>
          </p:nvGrpSpPr>
          <p:grpSpPr>
            <a:xfrm>
              <a:off x="8386798" y="1340550"/>
              <a:ext cx="278340" cy="808076"/>
              <a:chOff x="7767548" y="58100"/>
              <a:chExt cx="278340" cy="808076"/>
            </a:xfrm>
          </p:grpSpPr>
          <p:sp>
            <p:nvSpPr>
              <p:cNvPr id="868" name="Google Shape;868;p80"/>
              <p:cNvSpPr/>
              <p:nvPr/>
            </p:nvSpPr>
            <p:spPr>
              <a:xfrm>
                <a:off x="7848114" y="668575"/>
                <a:ext cx="197774" cy="197602"/>
              </a:xfrm>
              <a:custGeom>
                <a:avLst/>
                <a:gdLst/>
                <a:ahLst/>
                <a:cxnLst/>
                <a:rect l="l" t="t" r="r" b="b"/>
                <a:pathLst>
                  <a:path w="6234" h="6233" extrusionOk="0">
                    <a:moveTo>
                      <a:pt x="3117" y="0"/>
                    </a:moveTo>
                    <a:cubicBezTo>
                      <a:pt x="3117" y="3116"/>
                      <a:pt x="1" y="3116"/>
                      <a:pt x="1" y="3116"/>
                    </a:cubicBezTo>
                    <a:cubicBezTo>
                      <a:pt x="3117" y="3116"/>
                      <a:pt x="3117" y="6232"/>
                      <a:pt x="3117" y="6232"/>
                    </a:cubicBezTo>
                    <a:cubicBezTo>
                      <a:pt x="3117" y="3116"/>
                      <a:pt x="6233" y="3116"/>
                      <a:pt x="6233" y="3116"/>
                    </a:cubicBezTo>
                    <a:cubicBezTo>
                      <a:pt x="3117" y="3116"/>
                      <a:pt x="3117" y="0"/>
                      <a:pt x="31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80"/>
              <p:cNvSpPr/>
              <p:nvPr/>
            </p:nvSpPr>
            <p:spPr>
              <a:xfrm>
                <a:off x="7767548" y="58100"/>
                <a:ext cx="143896" cy="143573"/>
              </a:xfrm>
              <a:custGeom>
                <a:avLst/>
                <a:gdLst/>
                <a:ahLst/>
                <a:cxnLst/>
                <a:rect l="l" t="t" r="r" b="b"/>
                <a:pathLst>
                  <a:path w="6234" h="6222" extrusionOk="0">
                    <a:moveTo>
                      <a:pt x="3117" y="0"/>
                    </a:moveTo>
                    <a:cubicBezTo>
                      <a:pt x="3117" y="3117"/>
                      <a:pt x="1" y="3117"/>
                      <a:pt x="1" y="3117"/>
                    </a:cubicBezTo>
                    <a:cubicBezTo>
                      <a:pt x="3117" y="3117"/>
                      <a:pt x="3117" y="6221"/>
                      <a:pt x="3117" y="6221"/>
                    </a:cubicBezTo>
                    <a:cubicBezTo>
                      <a:pt x="3117" y="3117"/>
                      <a:pt x="6233" y="3117"/>
                      <a:pt x="6233" y="3117"/>
                    </a:cubicBezTo>
                    <a:cubicBezTo>
                      <a:pt x="3117" y="3117"/>
                      <a:pt x="3117" y="0"/>
                      <a:pt x="3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974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103"/>
          <p:cNvSpPr txBox="1">
            <a:spLocks noGrp="1"/>
          </p:cNvSpPr>
          <p:nvPr>
            <p:ph type="subTitle" idx="1"/>
          </p:nvPr>
        </p:nvSpPr>
        <p:spPr>
          <a:xfrm flipH="1">
            <a:off x="344616" y="941596"/>
            <a:ext cx="6747777" cy="36768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Erasmus+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Programı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Avrupa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Birliği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tarafından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desteklenen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bir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değişim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programıdır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. 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Program, 1987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yılında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bir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öğrenci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hareketlilik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programı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olarak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Erasmus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ismiyle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başlamış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, 2014-2020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arsında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Erasmus+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altında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yapılanmıştır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Erasmus+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Programının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2021-2027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yılları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için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tüm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Avrupa’daki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bütçesi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28,4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Milyar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Avro’dur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Yükseköğretim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kurumları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arasında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kısa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süreli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öğrenci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ve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personel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değişimi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ile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yükseköğretim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kurumunda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kayıtlı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öğrencinin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yurtdışındaki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bir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işletmede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yada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organizasyonda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mesleki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eğitim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alma/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çalışma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deneyimi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kazanmasını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sağlamayı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4A4A4A"/>
                </a:solidFill>
                <a:latin typeface="Tahoma" panose="020B0604030504040204" pitchFamily="34" charset="0"/>
              </a:rPr>
              <a:t>amaçlamaktadır</a:t>
            </a:r>
            <a:r>
              <a:rPr lang="en-US" dirty="0">
                <a:solidFill>
                  <a:srgbClr val="4A4A4A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2020" name="Google Shape;2020;p103"/>
          <p:cNvSpPr txBox="1">
            <a:spLocks noGrp="1"/>
          </p:cNvSpPr>
          <p:nvPr>
            <p:ph type="title" idx="8"/>
          </p:nvPr>
        </p:nvSpPr>
        <p:spPr>
          <a:xfrm>
            <a:off x="713225" y="540000"/>
            <a:ext cx="3686400" cy="10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Erasmus+ </a:t>
            </a:r>
            <a:r>
              <a:rPr lang="en-US" dirty="0" err="1"/>
              <a:t>nedir</a:t>
            </a:r>
            <a:r>
              <a:rPr lang="en-US" dirty="0"/>
              <a:t>?</a:t>
            </a:r>
          </a:p>
        </p:txBody>
      </p:sp>
      <p:sp>
        <p:nvSpPr>
          <p:cNvPr id="2048" name="Google Shape;2048;p103"/>
          <p:cNvSpPr/>
          <p:nvPr/>
        </p:nvSpPr>
        <p:spPr>
          <a:xfrm>
            <a:off x="6947633" y="525046"/>
            <a:ext cx="2102447" cy="4608952"/>
          </a:xfrm>
          <a:custGeom>
            <a:avLst/>
            <a:gdLst/>
            <a:ahLst/>
            <a:cxnLst/>
            <a:rect l="l" t="t" r="r" b="b"/>
            <a:pathLst>
              <a:path w="16335" h="30402" extrusionOk="0">
                <a:moveTo>
                  <a:pt x="14155" y="19662"/>
                </a:moveTo>
                <a:lnTo>
                  <a:pt x="2112" y="19662"/>
                </a:lnTo>
                <a:lnTo>
                  <a:pt x="1638" y="19136"/>
                </a:lnTo>
                <a:lnTo>
                  <a:pt x="1638" y="19136"/>
                </a:lnTo>
                <a:lnTo>
                  <a:pt x="1638" y="19136"/>
                </a:lnTo>
                <a:lnTo>
                  <a:pt x="1638" y="19136"/>
                </a:lnTo>
                <a:lnTo>
                  <a:pt x="2843" y="18609"/>
                </a:lnTo>
                <a:lnTo>
                  <a:pt x="2859" y="18609"/>
                </a:lnTo>
                <a:lnTo>
                  <a:pt x="2859" y="16237"/>
                </a:lnTo>
                <a:lnTo>
                  <a:pt x="2917" y="16237"/>
                </a:lnTo>
                <a:lnTo>
                  <a:pt x="2917" y="16065"/>
                </a:lnTo>
                <a:lnTo>
                  <a:pt x="2859" y="16065"/>
                </a:lnTo>
                <a:lnTo>
                  <a:pt x="2859" y="16055"/>
                </a:lnTo>
                <a:lnTo>
                  <a:pt x="3955" y="16055"/>
                </a:lnTo>
                <a:lnTo>
                  <a:pt x="3955" y="18612"/>
                </a:lnTo>
                <a:lnTo>
                  <a:pt x="4074" y="18612"/>
                </a:lnTo>
                <a:lnTo>
                  <a:pt x="4074" y="16055"/>
                </a:lnTo>
                <a:lnTo>
                  <a:pt x="5352" y="16055"/>
                </a:lnTo>
                <a:lnTo>
                  <a:pt x="5352" y="18612"/>
                </a:lnTo>
                <a:lnTo>
                  <a:pt x="5471" y="18612"/>
                </a:lnTo>
                <a:lnTo>
                  <a:pt x="5471" y="16055"/>
                </a:lnTo>
                <a:lnTo>
                  <a:pt x="6750" y="16055"/>
                </a:lnTo>
                <a:lnTo>
                  <a:pt x="6750" y="18612"/>
                </a:lnTo>
                <a:lnTo>
                  <a:pt x="6871" y="18612"/>
                </a:lnTo>
                <a:lnTo>
                  <a:pt x="6871" y="16055"/>
                </a:lnTo>
                <a:lnTo>
                  <a:pt x="9547" y="16055"/>
                </a:lnTo>
                <a:lnTo>
                  <a:pt x="9547" y="18612"/>
                </a:lnTo>
                <a:lnTo>
                  <a:pt x="9666" y="18612"/>
                </a:lnTo>
                <a:lnTo>
                  <a:pt x="9666" y="16237"/>
                </a:lnTo>
                <a:lnTo>
                  <a:pt x="9745" y="16237"/>
                </a:lnTo>
                <a:lnTo>
                  <a:pt x="9745" y="16065"/>
                </a:lnTo>
                <a:lnTo>
                  <a:pt x="9666" y="16065"/>
                </a:lnTo>
                <a:lnTo>
                  <a:pt x="9666" y="16055"/>
                </a:lnTo>
                <a:lnTo>
                  <a:pt x="10945" y="16055"/>
                </a:lnTo>
                <a:lnTo>
                  <a:pt x="10945" y="18612"/>
                </a:lnTo>
                <a:lnTo>
                  <a:pt x="11064" y="18612"/>
                </a:lnTo>
                <a:lnTo>
                  <a:pt x="11064" y="16237"/>
                </a:lnTo>
                <a:lnTo>
                  <a:pt x="11112" y="16237"/>
                </a:lnTo>
                <a:lnTo>
                  <a:pt x="11112" y="16065"/>
                </a:lnTo>
                <a:lnTo>
                  <a:pt x="11064" y="16065"/>
                </a:lnTo>
                <a:lnTo>
                  <a:pt x="11064" y="16055"/>
                </a:lnTo>
                <a:lnTo>
                  <a:pt x="12342" y="16055"/>
                </a:lnTo>
                <a:lnTo>
                  <a:pt x="12342" y="18612"/>
                </a:lnTo>
                <a:lnTo>
                  <a:pt x="12464" y="18612"/>
                </a:lnTo>
                <a:lnTo>
                  <a:pt x="12464" y="16237"/>
                </a:lnTo>
                <a:lnTo>
                  <a:pt x="12476" y="16237"/>
                </a:lnTo>
                <a:lnTo>
                  <a:pt x="12476" y="16065"/>
                </a:lnTo>
                <a:lnTo>
                  <a:pt x="12464" y="16065"/>
                </a:lnTo>
                <a:lnTo>
                  <a:pt x="12464" y="16055"/>
                </a:lnTo>
                <a:lnTo>
                  <a:pt x="13446" y="16055"/>
                </a:lnTo>
                <a:lnTo>
                  <a:pt x="13446" y="16065"/>
                </a:lnTo>
                <a:lnTo>
                  <a:pt x="13388" y="16065"/>
                </a:lnTo>
                <a:lnTo>
                  <a:pt x="13388" y="16237"/>
                </a:lnTo>
                <a:lnTo>
                  <a:pt x="13446" y="16237"/>
                </a:lnTo>
                <a:lnTo>
                  <a:pt x="13446" y="18612"/>
                </a:lnTo>
                <a:lnTo>
                  <a:pt x="13431" y="18612"/>
                </a:lnTo>
                <a:lnTo>
                  <a:pt x="14094" y="18918"/>
                </a:lnTo>
                <a:lnTo>
                  <a:pt x="14570" y="19136"/>
                </a:lnTo>
                <a:lnTo>
                  <a:pt x="14570" y="19136"/>
                </a:lnTo>
                <a:lnTo>
                  <a:pt x="14570" y="19136"/>
                </a:lnTo>
                <a:lnTo>
                  <a:pt x="14570" y="19136"/>
                </a:lnTo>
                <a:lnTo>
                  <a:pt x="14322" y="19452"/>
                </a:lnTo>
                <a:close/>
                <a:moveTo>
                  <a:pt x="3567" y="12130"/>
                </a:moveTo>
                <a:lnTo>
                  <a:pt x="3995" y="12130"/>
                </a:lnTo>
                <a:lnTo>
                  <a:pt x="3995" y="14690"/>
                </a:lnTo>
                <a:lnTo>
                  <a:pt x="4114" y="14690"/>
                </a:lnTo>
                <a:lnTo>
                  <a:pt x="4114" y="12130"/>
                </a:lnTo>
                <a:lnTo>
                  <a:pt x="5393" y="12130"/>
                </a:lnTo>
                <a:lnTo>
                  <a:pt x="5393" y="14690"/>
                </a:lnTo>
                <a:lnTo>
                  <a:pt x="5514" y="14690"/>
                </a:lnTo>
                <a:lnTo>
                  <a:pt x="5514" y="12130"/>
                </a:lnTo>
                <a:lnTo>
                  <a:pt x="6790" y="12130"/>
                </a:lnTo>
                <a:lnTo>
                  <a:pt x="6790" y="14690"/>
                </a:lnTo>
                <a:lnTo>
                  <a:pt x="6912" y="14690"/>
                </a:lnTo>
                <a:lnTo>
                  <a:pt x="6912" y="12130"/>
                </a:lnTo>
                <a:lnTo>
                  <a:pt x="9555" y="12130"/>
                </a:lnTo>
                <a:lnTo>
                  <a:pt x="9555" y="14690"/>
                </a:lnTo>
                <a:lnTo>
                  <a:pt x="9676" y="14690"/>
                </a:lnTo>
                <a:lnTo>
                  <a:pt x="9676" y="12313"/>
                </a:lnTo>
                <a:lnTo>
                  <a:pt x="9770" y="12313"/>
                </a:lnTo>
                <a:lnTo>
                  <a:pt x="9770" y="12141"/>
                </a:lnTo>
                <a:lnTo>
                  <a:pt x="9676" y="12141"/>
                </a:lnTo>
                <a:lnTo>
                  <a:pt x="9676" y="12130"/>
                </a:lnTo>
                <a:lnTo>
                  <a:pt x="10955" y="12130"/>
                </a:lnTo>
                <a:lnTo>
                  <a:pt x="10955" y="14690"/>
                </a:lnTo>
                <a:lnTo>
                  <a:pt x="11074" y="14690"/>
                </a:lnTo>
                <a:lnTo>
                  <a:pt x="11074" y="12313"/>
                </a:lnTo>
                <a:lnTo>
                  <a:pt x="11137" y="12313"/>
                </a:lnTo>
                <a:lnTo>
                  <a:pt x="11137" y="12141"/>
                </a:lnTo>
                <a:lnTo>
                  <a:pt x="11074" y="12141"/>
                </a:lnTo>
                <a:lnTo>
                  <a:pt x="11074" y="12130"/>
                </a:lnTo>
                <a:lnTo>
                  <a:pt x="12289" y="12130"/>
                </a:lnTo>
                <a:lnTo>
                  <a:pt x="12289" y="14690"/>
                </a:lnTo>
                <a:lnTo>
                  <a:pt x="12408" y="14690"/>
                </a:lnTo>
                <a:lnTo>
                  <a:pt x="12408" y="12313"/>
                </a:lnTo>
                <a:lnTo>
                  <a:pt x="12504" y="12313"/>
                </a:lnTo>
                <a:lnTo>
                  <a:pt x="12504" y="12141"/>
                </a:lnTo>
                <a:lnTo>
                  <a:pt x="12408" y="12141"/>
                </a:lnTo>
                <a:lnTo>
                  <a:pt x="12408" y="12130"/>
                </a:lnTo>
                <a:lnTo>
                  <a:pt x="12788" y="12130"/>
                </a:lnTo>
                <a:lnTo>
                  <a:pt x="12788" y="14677"/>
                </a:lnTo>
                <a:lnTo>
                  <a:pt x="12811" y="14677"/>
                </a:lnTo>
                <a:lnTo>
                  <a:pt x="13859" y="15204"/>
                </a:lnTo>
                <a:lnTo>
                  <a:pt x="13859" y="15204"/>
                </a:lnTo>
                <a:lnTo>
                  <a:pt x="13446" y="15731"/>
                </a:lnTo>
                <a:lnTo>
                  <a:pt x="2859" y="15731"/>
                </a:lnTo>
                <a:lnTo>
                  <a:pt x="2372" y="15204"/>
                </a:lnTo>
                <a:lnTo>
                  <a:pt x="2372" y="15204"/>
                </a:lnTo>
                <a:lnTo>
                  <a:pt x="3557" y="14677"/>
                </a:lnTo>
                <a:lnTo>
                  <a:pt x="3567" y="14677"/>
                </a:lnTo>
                <a:close/>
                <a:moveTo>
                  <a:pt x="9087" y="26462"/>
                </a:moveTo>
                <a:lnTo>
                  <a:pt x="9087" y="25278"/>
                </a:lnTo>
                <a:cubicBezTo>
                  <a:pt x="9087" y="24885"/>
                  <a:pt x="8676" y="24566"/>
                  <a:pt x="8175" y="24566"/>
                </a:cubicBezTo>
                <a:cubicBezTo>
                  <a:pt x="7671" y="24566"/>
                  <a:pt x="7264" y="24885"/>
                  <a:pt x="7264" y="25278"/>
                </a:cubicBezTo>
                <a:lnTo>
                  <a:pt x="7264" y="26462"/>
                </a:lnTo>
                <a:lnTo>
                  <a:pt x="6828" y="26462"/>
                </a:lnTo>
                <a:lnTo>
                  <a:pt x="6828" y="24085"/>
                </a:lnTo>
                <a:lnTo>
                  <a:pt x="6861" y="24085"/>
                </a:lnTo>
                <a:lnTo>
                  <a:pt x="6861" y="23913"/>
                </a:lnTo>
                <a:lnTo>
                  <a:pt x="6828" y="23913"/>
                </a:lnTo>
                <a:lnTo>
                  <a:pt x="6828" y="23903"/>
                </a:lnTo>
                <a:lnTo>
                  <a:pt x="9600" y="23903"/>
                </a:lnTo>
                <a:lnTo>
                  <a:pt x="9600" y="23913"/>
                </a:lnTo>
                <a:lnTo>
                  <a:pt x="9512" y="23913"/>
                </a:lnTo>
                <a:lnTo>
                  <a:pt x="9512" y="24085"/>
                </a:lnTo>
                <a:lnTo>
                  <a:pt x="9603" y="24085"/>
                </a:lnTo>
                <a:lnTo>
                  <a:pt x="9603" y="26460"/>
                </a:lnTo>
                <a:close/>
                <a:moveTo>
                  <a:pt x="3778" y="26462"/>
                </a:moveTo>
                <a:lnTo>
                  <a:pt x="3778" y="23903"/>
                </a:lnTo>
                <a:lnTo>
                  <a:pt x="5216" y="23903"/>
                </a:lnTo>
                <a:lnTo>
                  <a:pt x="5216" y="26460"/>
                </a:lnTo>
                <a:lnTo>
                  <a:pt x="5335" y="26460"/>
                </a:lnTo>
                <a:lnTo>
                  <a:pt x="5335" y="23903"/>
                </a:lnTo>
                <a:lnTo>
                  <a:pt x="6709" y="23903"/>
                </a:lnTo>
                <a:lnTo>
                  <a:pt x="6709" y="26460"/>
                </a:lnTo>
                <a:close/>
                <a:moveTo>
                  <a:pt x="2221" y="26462"/>
                </a:moveTo>
                <a:lnTo>
                  <a:pt x="2221" y="23903"/>
                </a:lnTo>
                <a:lnTo>
                  <a:pt x="3659" y="23903"/>
                </a:lnTo>
                <a:lnTo>
                  <a:pt x="3659" y="23913"/>
                </a:lnTo>
                <a:lnTo>
                  <a:pt x="3631" y="23913"/>
                </a:lnTo>
                <a:lnTo>
                  <a:pt x="3631" y="24085"/>
                </a:lnTo>
                <a:lnTo>
                  <a:pt x="3659" y="24085"/>
                </a:lnTo>
                <a:lnTo>
                  <a:pt x="3659" y="26460"/>
                </a:lnTo>
                <a:close/>
                <a:moveTo>
                  <a:pt x="9722" y="26462"/>
                </a:moveTo>
                <a:lnTo>
                  <a:pt x="9722" y="23903"/>
                </a:lnTo>
                <a:lnTo>
                  <a:pt x="11157" y="23903"/>
                </a:lnTo>
                <a:lnTo>
                  <a:pt x="11157" y="26460"/>
                </a:lnTo>
                <a:lnTo>
                  <a:pt x="11276" y="26460"/>
                </a:lnTo>
                <a:lnTo>
                  <a:pt x="11276" y="24085"/>
                </a:lnTo>
                <a:lnTo>
                  <a:pt x="11352" y="24085"/>
                </a:lnTo>
                <a:lnTo>
                  <a:pt x="11352" y="23913"/>
                </a:lnTo>
                <a:lnTo>
                  <a:pt x="11276" y="23913"/>
                </a:lnTo>
                <a:lnTo>
                  <a:pt x="11276" y="23903"/>
                </a:lnTo>
                <a:lnTo>
                  <a:pt x="12714" y="23903"/>
                </a:lnTo>
                <a:lnTo>
                  <a:pt x="12714" y="23913"/>
                </a:lnTo>
                <a:lnTo>
                  <a:pt x="12618" y="23913"/>
                </a:lnTo>
                <a:lnTo>
                  <a:pt x="12618" y="24085"/>
                </a:lnTo>
                <a:lnTo>
                  <a:pt x="12714" y="24085"/>
                </a:lnTo>
                <a:lnTo>
                  <a:pt x="12714" y="26460"/>
                </a:lnTo>
                <a:lnTo>
                  <a:pt x="12833" y="26460"/>
                </a:lnTo>
                <a:lnTo>
                  <a:pt x="12833" y="23903"/>
                </a:lnTo>
                <a:lnTo>
                  <a:pt x="14206" y="23903"/>
                </a:lnTo>
                <a:lnTo>
                  <a:pt x="14206" y="26460"/>
                </a:lnTo>
                <a:close/>
                <a:moveTo>
                  <a:pt x="15099" y="24085"/>
                </a:moveTo>
                <a:lnTo>
                  <a:pt x="15099" y="26462"/>
                </a:lnTo>
                <a:lnTo>
                  <a:pt x="14330" y="26462"/>
                </a:lnTo>
                <a:lnTo>
                  <a:pt x="14330" y="23903"/>
                </a:lnTo>
                <a:lnTo>
                  <a:pt x="15099" y="23903"/>
                </a:lnTo>
                <a:lnTo>
                  <a:pt x="15099" y="23913"/>
                </a:lnTo>
                <a:lnTo>
                  <a:pt x="15041" y="23913"/>
                </a:lnTo>
                <a:lnTo>
                  <a:pt x="15041" y="24085"/>
                </a:lnTo>
                <a:close/>
                <a:moveTo>
                  <a:pt x="11547" y="3961"/>
                </a:moveTo>
                <a:lnTo>
                  <a:pt x="4902" y="3961"/>
                </a:lnTo>
                <a:lnTo>
                  <a:pt x="4416" y="3434"/>
                </a:lnTo>
                <a:lnTo>
                  <a:pt x="4416" y="3434"/>
                </a:lnTo>
                <a:lnTo>
                  <a:pt x="6183" y="2902"/>
                </a:lnTo>
                <a:lnTo>
                  <a:pt x="7309" y="2307"/>
                </a:lnTo>
                <a:cubicBezTo>
                  <a:pt x="7180" y="2181"/>
                  <a:pt x="7269" y="1961"/>
                  <a:pt x="7451" y="1961"/>
                </a:cubicBezTo>
                <a:lnTo>
                  <a:pt x="7608" y="1961"/>
                </a:lnTo>
                <a:cubicBezTo>
                  <a:pt x="7557" y="1872"/>
                  <a:pt x="7530" y="1771"/>
                  <a:pt x="7530" y="1669"/>
                </a:cubicBezTo>
                <a:cubicBezTo>
                  <a:pt x="7530" y="1404"/>
                  <a:pt x="7785" y="1353"/>
                  <a:pt x="7821" y="809"/>
                </a:cubicBezTo>
                <a:cubicBezTo>
                  <a:pt x="7828" y="659"/>
                  <a:pt x="7861" y="533"/>
                  <a:pt x="7998" y="479"/>
                </a:cubicBezTo>
                <a:cubicBezTo>
                  <a:pt x="8043" y="462"/>
                  <a:pt x="8011" y="1"/>
                  <a:pt x="8213" y="16"/>
                </a:cubicBezTo>
                <a:cubicBezTo>
                  <a:pt x="8322" y="24"/>
                  <a:pt x="8365" y="130"/>
                  <a:pt x="8385" y="239"/>
                </a:cubicBezTo>
                <a:cubicBezTo>
                  <a:pt x="8400" y="317"/>
                  <a:pt x="8403" y="393"/>
                  <a:pt x="8411" y="439"/>
                </a:cubicBezTo>
                <a:cubicBezTo>
                  <a:pt x="8416" y="462"/>
                  <a:pt x="8418" y="474"/>
                  <a:pt x="8428" y="479"/>
                </a:cubicBezTo>
                <a:cubicBezTo>
                  <a:pt x="8469" y="495"/>
                  <a:pt x="8504" y="520"/>
                  <a:pt x="8532" y="553"/>
                </a:cubicBezTo>
                <a:cubicBezTo>
                  <a:pt x="8568" y="601"/>
                  <a:pt x="8590" y="654"/>
                  <a:pt x="8595" y="710"/>
                </a:cubicBezTo>
                <a:cubicBezTo>
                  <a:pt x="8600" y="743"/>
                  <a:pt x="8603" y="776"/>
                  <a:pt x="8606" y="809"/>
                </a:cubicBezTo>
                <a:cubicBezTo>
                  <a:pt x="8611" y="1036"/>
                  <a:pt x="8707" y="1198"/>
                  <a:pt x="8785" y="1348"/>
                </a:cubicBezTo>
                <a:cubicBezTo>
                  <a:pt x="8846" y="1457"/>
                  <a:pt x="8897" y="1555"/>
                  <a:pt x="8897" y="1669"/>
                </a:cubicBezTo>
                <a:cubicBezTo>
                  <a:pt x="8897" y="1773"/>
                  <a:pt x="8869" y="1874"/>
                  <a:pt x="8816" y="1963"/>
                </a:cubicBezTo>
                <a:lnTo>
                  <a:pt x="8998" y="1963"/>
                </a:lnTo>
                <a:cubicBezTo>
                  <a:pt x="9109" y="1963"/>
                  <a:pt x="9198" y="2052"/>
                  <a:pt x="9198" y="2163"/>
                </a:cubicBezTo>
                <a:lnTo>
                  <a:pt x="9198" y="2163"/>
                </a:lnTo>
                <a:cubicBezTo>
                  <a:pt x="9198" y="2216"/>
                  <a:pt x="9178" y="2267"/>
                  <a:pt x="9142" y="2302"/>
                </a:cubicBezTo>
                <a:lnTo>
                  <a:pt x="9165" y="2302"/>
                </a:lnTo>
                <a:lnTo>
                  <a:pt x="9165" y="2302"/>
                </a:lnTo>
                <a:lnTo>
                  <a:pt x="9400" y="2436"/>
                </a:lnTo>
                <a:lnTo>
                  <a:pt x="10228" y="2902"/>
                </a:lnTo>
                <a:lnTo>
                  <a:pt x="11960" y="3434"/>
                </a:lnTo>
                <a:lnTo>
                  <a:pt x="11960" y="3434"/>
                </a:lnTo>
                <a:lnTo>
                  <a:pt x="11671" y="3801"/>
                </a:lnTo>
                <a:lnTo>
                  <a:pt x="11547" y="3961"/>
                </a:lnTo>
                <a:close/>
                <a:moveTo>
                  <a:pt x="5545" y="4464"/>
                </a:moveTo>
                <a:lnTo>
                  <a:pt x="5661" y="4464"/>
                </a:lnTo>
                <a:lnTo>
                  <a:pt x="5661" y="4292"/>
                </a:lnTo>
                <a:lnTo>
                  <a:pt x="5545" y="4292"/>
                </a:lnTo>
                <a:close/>
                <a:moveTo>
                  <a:pt x="5894" y="4464"/>
                </a:moveTo>
                <a:lnTo>
                  <a:pt x="6011" y="4464"/>
                </a:lnTo>
                <a:lnTo>
                  <a:pt x="6011" y="4292"/>
                </a:lnTo>
                <a:lnTo>
                  <a:pt x="5894" y="4292"/>
                </a:lnTo>
                <a:close/>
                <a:moveTo>
                  <a:pt x="5193" y="4464"/>
                </a:moveTo>
                <a:lnTo>
                  <a:pt x="5309" y="4464"/>
                </a:lnTo>
                <a:lnTo>
                  <a:pt x="5309" y="4292"/>
                </a:lnTo>
                <a:lnTo>
                  <a:pt x="5193" y="4292"/>
                </a:lnTo>
                <a:close/>
                <a:moveTo>
                  <a:pt x="4904" y="4282"/>
                </a:moveTo>
                <a:lnTo>
                  <a:pt x="5395" y="4282"/>
                </a:lnTo>
                <a:lnTo>
                  <a:pt x="5395" y="6839"/>
                </a:lnTo>
                <a:lnTo>
                  <a:pt x="5514" y="6839"/>
                </a:lnTo>
                <a:lnTo>
                  <a:pt x="5514" y="4282"/>
                </a:lnTo>
                <a:lnTo>
                  <a:pt x="6793" y="4282"/>
                </a:lnTo>
                <a:lnTo>
                  <a:pt x="6793" y="6839"/>
                </a:lnTo>
                <a:lnTo>
                  <a:pt x="6912" y="6839"/>
                </a:lnTo>
                <a:lnTo>
                  <a:pt x="6912" y="4282"/>
                </a:lnTo>
                <a:lnTo>
                  <a:pt x="9557" y="4282"/>
                </a:lnTo>
                <a:lnTo>
                  <a:pt x="9557" y="6839"/>
                </a:lnTo>
                <a:lnTo>
                  <a:pt x="9676" y="6839"/>
                </a:lnTo>
                <a:lnTo>
                  <a:pt x="9676" y="4282"/>
                </a:lnTo>
                <a:lnTo>
                  <a:pt x="10955" y="4282"/>
                </a:lnTo>
                <a:lnTo>
                  <a:pt x="10955" y="6839"/>
                </a:lnTo>
                <a:lnTo>
                  <a:pt x="11074" y="6839"/>
                </a:lnTo>
                <a:lnTo>
                  <a:pt x="11074" y="4282"/>
                </a:lnTo>
                <a:lnTo>
                  <a:pt x="11550" y="4282"/>
                </a:lnTo>
                <a:lnTo>
                  <a:pt x="11550" y="6839"/>
                </a:lnTo>
                <a:lnTo>
                  <a:pt x="11545" y="6839"/>
                </a:lnTo>
                <a:lnTo>
                  <a:pt x="12565" y="7353"/>
                </a:lnTo>
                <a:lnTo>
                  <a:pt x="12565" y="7353"/>
                </a:lnTo>
                <a:lnTo>
                  <a:pt x="12565" y="7353"/>
                </a:lnTo>
                <a:lnTo>
                  <a:pt x="12565" y="7353"/>
                </a:lnTo>
                <a:lnTo>
                  <a:pt x="12155" y="7880"/>
                </a:lnTo>
                <a:lnTo>
                  <a:pt x="4266" y="7880"/>
                </a:lnTo>
                <a:lnTo>
                  <a:pt x="3783" y="7356"/>
                </a:lnTo>
                <a:lnTo>
                  <a:pt x="3783" y="7356"/>
                </a:lnTo>
                <a:lnTo>
                  <a:pt x="3785" y="7356"/>
                </a:lnTo>
                <a:lnTo>
                  <a:pt x="4940" y="6842"/>
                </a:lnTo>
                <a:lnTo>
                  <a:pt x="4904" y="6842"/>
                </a:lnTo>
                <a:lnTo>
                  <a:pt x="4904" y="4467"/>
                </a:lnTo>
                <a:lnTo>
                  <a:pt x="4962" y="4467"/>
                </a:lnTo>
                <a:lnTo>
                  <a:pt x="4962" y="4295"/>
                </a:lnTo>
                <a:lnTo>
                  <a:pt x="4904" y="4295"/>
                </a:lnTo>
                <a:close/>
                <a:moveTo>
                  <a:pt x="11492" y="4464"/>
                </a:moveTo>
                <a:lnTo>
                  <a:pt x="11550" y="4464"/>
                </a:lnTo>
                <a:lnTo>
                  <a:pt x="11550" y="4292"/>
                </a:lnTo>
                <a:lnTo>
                  <a:pt x="11492" y="4292"/>
                </a:lnTo>
                <a:close/>
                <a:moveTo>
                  <a:pt x="11142" y="4464"/>
                </a:moveTo>
                <a:lnTo>
                  <a:pt x="11259" y="4464"/>
                </a:lnTo>
                <a:lnTo>
                  <a:pt x="11259" y="4292"/>
                </a:lnTo>
                <a:lnTo>
                  <a:pt x="11142" y="4292"/>
                </a:lnTo>
                <a:close/>
                <a:moveTo>
                  <a:pt x="10793" y="4464"/>
                </a:moveTo>
                <a:lnTo>
                  <a:pt x="10909" y="4464"/>
                </a:lnTo>
                <a:lnTo>
                  <a:pt x="10909" y="4292"/>
                </a:lnTo>
                <a:lnTo>
                  <a:pt x="10793" y="4292"/>
                </a:lnTo>
                <a:close/>
                <a:moveTo>
                  <a:pt x="10441" y="4464"/>
                </a:moveTo>
                <a:lnTo>
                  <a:pt x="10557" y="4464"/>
                </a:lnTo>
                <a:lnTo>
                  <a:pt x="10557" y="4292"/>
                </a:lnTo>
                <a:lnTo>
                  <a:pt x="10441" y="4292"/>
                </a:lnTo>
                <a:close/>
                <a:moveTo>
                  <a:pt x="10092" y="4464"/>
                </a:moveTo>
                <a:lnTo>
                  <a:pt x="10208" y="4464"/>
                </a:lnTo>
                <a:lnTo>
                  <a:pt x="10208" y="4292"/>
                </a:lnTo>
                <a:lnTo>
                  <a:pt x="10089" y="4292"/>
                </a:lnTo>
                <a:close/>
                <a:moveTo>
                  <a:pt x="9742" y="4464"/>
                </a:moveTo>
                <a:lnTo>
                  <a:pt x="9859" y="4464"/>
                </a:lnTo>
                <a:lnTo>
                  <a:pt x="9859" y="4292"/>
                </a:lnTo>
                <a:lnTo>
                  <a:pt x="9742" y="4292"/>
                </a:lnTo>
                <a:close/>
                <a:moveTo>
                  <a:pt x="9393" y="4464"/>
                </a:moveTo>
                <a:lnTo>
                  <a:pt x="9509" y="4464"/>
                </a:lnTo>
                <a:lnTo>
                  <a:pt x="9509" y="4292"/>
                </a:lnTo>
                <a:lnTo>
                  <a:pt x="9393" y="4292"/>
                </a:lnTo>
                <a:close/>
                <a:moveTo>
                  <a:pt x="9043" y="4464"/>
                </a:moveTo>
                <a:lnTo>
                  <a:pt x="9160" y="4464"/>
                </a:lnTo>
                <a:lnTo>
                  <a:pt x="9160" y="4292"/>
                </a:lnTo>
                <a:lnTo>
                  <a:pt x="9043" y="4292"/>
                </a:lnTo>
                <a:close/>
                <a:moveTo>
                  <a:pt x="8694" y="4464"/>
                </a:moveTo>
                <a:lnTo>
                  <a:pt x="8811" y="4464"/>
                </a:lnTo>
                <a:lnTo>
                  <a:pt x="8811" y="4292"/>
                </a:lnTo>
                <a:lnTo>
                  <a:pt x="8694" y="4292"/>
                </a:lnTo>
                <a:close/>
                <a:moveTo>
                  <a:pt x="8345" y="4464"/>
                </a:moveTo>
                <a:lnTo>
                  <a:pt x="8461" y="4464"/>
                </a:lnTo>
                <a:lnTo>
                  <a:pt x="8461" y="4292"/>
                </a:lnTo>
                <a:lnTo>
                  <a:pt x="8345" y="4292"/>
                </a:lnTo>
                <a:close/>
                <a:moveTo>
                  <a:pt x="7995" y="4464"/>
                </a:moveTo>
                <a:lnTo>
                  <a:pt x="8112" y="4464"/>
                </a:lnTo>
                <a:lnTo>
                  <a:pt x="8112" y="4292"/>
                </a:lnTo>
                <a:lnTo>
                  <a:pt x="7993" y="4292"/>
                </a:lnTo>
                <a:close/>
                <a:moveTo>
                  <a:pt x="7643" y="4464"/>
                </a:moveTo>
                <a:lnTo>
                  <a:pt x="7760" y="4464"/>
                </a:lnTo>
                <a:lnTo>
                  <a:pt x="7760" y="4292"/>
                </a:lnTo>
                <a:lnTo>
                  <a:pt x="7643" y="4292"/>
                </a:lnTo>
                <a:close/>
                <a:moveTo>
                  <a:pt x="7294" y="4464"/>
                </a:moveTo>
                <a:lnTo>
                  <a:pt x="7411" y="4464"/>
                </a:lnTo>
                <a:lnTo>
                  <a:pt x="7411" y="4292"/>
                </a:lnTo>
                <a:lnTo>
                  <a:pt x="7294" y="4292"/>
                </a:lnTo>
                <a:close/>
                <a:moveTo>
                  <a:pt x="6945" y="4464"/>
                </a:moveTo>
                <a:lnTo>
                  <a:pt x="7061" y="4464"/>
                </a:lnTo>
                <a:lnTo>
                  <a:pt x="7061" y="4292"/>
                </a:lnTo>
                <a:lnTo>
                  <a:pt x="6945" y="4292"/>
                </a:lnTo>
                <a:close/>
                <a:moveTo>
                  <a:pt x="6595" y="4464"/>
                </a:moveTo>
                <a:lnTo>
                  <a:pt x="6712" y="4464"/>
                </a:lnTo>
                <a:lnTo>
                  <a:pt x="6712" y="4292"/>
                </a:lnTo>
                <a:lnTo>
                  <a:pt x="6595" y="4292"/>
                </a:lnTo>
                <a:close/>
                <a:moveTo>
                  <a:pt x="6246" y="4464"/>
                </a:moveTo>
                <a:lnTo>
                  <a:pt x="6362" y="4464"/>
                </a:lnTo>
                <a:lnTo>
                  <a:pt x="6362" y="4292"/>
                </a:lnTo>
                <a:lnTo>
                  <a:pt x="6246" y="4292"/>
                </a:lnTo>
                <a:close/>
                <a:moveTo>
                  <a:pt x="9140" y="6844"/>
                </a:moveTo>
                <a:lnTo>
                  <a:pt x="9140" y="5659"/>
                </a:lnTo>
                <a:cubicBezTo>
                  <a:pt x="9140" y="5264"/>
                  <a:pt x="8730" y="4945"/>
                  <a:pt x="8228" y="4945"/>
                </a:cubicBezTo>
                <a:cubicBezTo>
                  <a:pt x="7724" y="4945"/>
                  <a:pt x="7317" y="5264"/>
                  <a:pt x="7317" y="5659"/>
                </a:cubicBezTo>
                <a:lnTo>
                  <a:pt x="7317" y="6844"/>
                </a:lnTo>
                <a:lnTo>
                  <a:pt x="7431" y="6844"/>
                </a:lnTo>
                <a:lnTo>
                  <a:pt x="7431" y="5659"/>
                </a:lnTo>
                <a:cubicBezTo>
                  <a:pt x="7431" y="5330"/>
                  <a:pt x="7788" y="5062"/>
                  <a:pt x="8228" y="5062"/>
                </a:cubicBezTo>
                <a:cubicBezTo>
                  <a:pt x="8666" y="5062"/>
                  <a:pt x="9023" y="5330"/>
                  <a:pt x="9023" y="5659"/>
                </a:cubicBezTo>
                <a:lnTo>
                  <a:pt x="9023" y="6844"/>
                </a:lnTo>
                <a:close/>
                <a:moveTo>
                  <a:pt x="10383" y="8386"/>
                </a:moveTo>
                <a:lnTo>
                  <a:pt x="10497" y="8386"/>
                </a:lnTo>
                <a:lnTo>
                  <a:pt x="10497" y="8214"/>
                </a:lnTo>
                <a:lnTo>
                  <a:pt x="10383" y="8214"/>
                </a:lnTo>
                <a:close/>
                <a:moveTo>
                  <a:pt x="10725" y="8386"/>
                </a:moveTo>
                <a:lnTo>
                  <a:pt x="10841" y="8386"/>
                </a:lnTo>
                <a:lnTo>
                  <a:pt x="10841" y="8214"/>
                </a:lnTo>
                <a:lnTo>
                  <a:pt x="10725" y="8214"/>
                </a:lnTo>
                <a:close/>
                <a:moveTo>
                  <a:pt x="11411" y="8386"/>
                </a:moveTo>
                <a:lnTo>
                  <a:pt x="11525" y="8386"/>
                </a:lnTo>
                <a:lnTo>
                  <a:pt x="11525" y="8214"/>
                </a:lnTo>
                <a:lnTo>
                  <a:pt x="11411" y="8214"/>
                </a:lnTo>
                <a:close/>
                <a:moveTo>
                  <a:pt x="4555" y="8386"/>
                </a:moveTo>
                <a:lnTo>
                  <a:pt x="4669" y="8386"/>
                </a:lnTo>
                <a:lnTo>
                  <a:pt x="4669" y="8214"/>
                </a:lnTo>
                <a:lnTo>
                  <a:pt x="4555" y="8214"/>
                </a:lnTo>
                <a:close/>
                <a:moveTo>
                  <a:pt x="7641" y="8386"/>
                </a:moveTo>
                <a:lnTo>
                  <a:pt x="7755" y="8386"/>
                </a:lnTo>
                <a:lnTo>
                  <a:pt x="7755" y="8214"/>
                </a:lnTo>
                <a:lnTo>
                  <a:pt x="7641" y="8214"/>
                </a:lnTo>
                <a:close/>
                <a:moveTo>
                  <a:pt x="4899" y="8386"/>
                </a:moveTo>
                <a:lnTo>
                  <a:pt x="5013" y="8386"/>
                </a:lnTo>
                <a:lnTo>
                  <a:pt x="5013" y="8214"/>
                </a:lnTo>
                <a:lnTo>
                  <a:pt x="4899" y="8214"/>
                </a:lnTo>
                <a:close/>
                <a:moveTo>
                  <a:pt x="5241" y="8386"/>
                </a:moveTo>
                <a:lnTo>
                  <a:pt x="5355" y="8386"/>
                </a:lnTo>
                <a:lnTo>
                  <a:pt x="5355" y="8214"/>
                </a:lnTo>
                <a:lnTo>
                  <a:pt x="5238" y="8214"/>
                </a:lnTo>
                <a:close/>
                <a:moveTo>
                  <a:pt x="5583" y="8386"/>
                </a:moveTo>
                <a:lnTo>
                  <a:pt x="5697" y="8386"/>
                </a:lnTo>
                <a:lnTo>
                  <a:pt x="5697" y="8214"/>
                </a:lnTo>
                <a:lnTo>
                  <a:pt x="5583" y="8214"/>
                </a:lnTo>
                <a:close/>
                <a:moveTo>
                  <a:pt x="9697" y="8386"/>
                </a:moveTo>
                <a:lnTo>
                  <a:pt x="9811" y="8386"/>
                </a:lnTo>
                <a:lnTo>
                  <a:pt x="9811" y="8214"/>
                </a:lnTo>
                <a:lnTo>
                  <a:pt x="9697" y="8214"/>
                </a:lnTo>
                <a:close/>
                <a:moveTo>
                  <a:pt x="9352" y="8386"/>
                </a:moveTo>
                <a:lnTo>
                  <a:pt x="9469" y="8386"/>
                </a:lnTo>
                <a:lnTo>
                  <a:pt x="9469" y="8214"/>
                </a:lnTo>
                <a:lnTo>
                  <a:pt x="9352" y="8214"/>
                </a:lnTo>
                <a:close/>
                <a:moveTo>
                  <a:pt x="6269" y="8386"/>
                </a:moveTo>
                <a:lnTo>
                  <a:pt x="6383" y="8386"/>
                </a:lnTo>
                <a:lnTo>
                  <a:pt x="6383" y="8214"/>
                </a:lnTo>
                <a:lnTo>
                  <a:pt x="6269" y="8214"/>
                </a:lnTo>
                <a:close/>
                <a:moveTo>
                  <a:pt x="6611" y="8386"/>
                </a:moveTo>
                <a:lnTo>
                  <a:pt x="6724" y="8386"/>
                </a:lnTo>
                <a:lnTo>
                  <a:pt x="6724" y="8214"/>
                </a:lnTo>
                <a:lnTo>
                  <a:pt x="6611" y="8214"/>
                </a:lnTo>
                <a:close/>
                <a:moveTo>
                  <a:pt x="6955" y="8386"/>
                </a:moveTo>
                <a:lnTo>
                  <a:pt x="7069" y="8386"/>
                </a:lnTo>
                <a:lnTo>
                  <a:pt x="7069" y="8214"/>
                </a:lnTo>
                <a:lnTo>
                  <a:pt x="6955" y="8214"/>
                </a:lnTo>
                <a:close/>
                <a:moveTo>
                  <a:pt x="7297" y="8386"/>
                </a:moveTo>
                <a:lnTo>
                  <a:pt x="7413" y="8386"/>
                </a:lnTo>
                <a:lnTo>
                  <a:pt x="7413" y="8214"/>
                </a:lnTo>
                <a:lnTo>
                  <a:pt x="7297" y="8214"/>
                </a:lnTo>
                <a:close/>
                <a:moveTo>
                  <a:pt x="11755" y="8386"/>
                </a:moveTo>
                <a:lnTo>
                  <a:pt x="11869" y="8386"/>
                </a:lnTo>
                <a:lnTo>
                  <a:pt x="11869" y="8214"/>
                </a:lnTo>
                <a:lnTo>
                  <a:pt x="11755" y="8214"/>
                </a:lnTo>
                <a:close/>
                <a:moveTo>
                  <a:pt x="7983" y="8386"/>
                </a:moveTo>
                <a:lnTo>
                  <a:pt x="8097" y="8386"/>
                </a:lnTo>
                <a:lnTo>
                  <a:pt x="8097" y="8214"/>
                </a:lnTo>
                <a:lnTo>
                  <a:pt x="7983" y="8214"/>
                </a:lnTo>
                <a:close/>
                <a:moveTo>
                  <a:pt x="8327" y="8386"/>
                </a:moveTo>
                <a:lnTo>
                  <a:pt x="8441" y="8386"/>
                </a:lnTo>
                <a:lnTo>
                  <a:pt x="8441" y="8214"/>
                </a:lnTo>
                <a:lnTo>
                  <a:pt x="8327" y="8214"/>
                </a:lnTo>
                <a:close/>
                <a:moveTo>
                  <a:pt x="8669" y="8386"/>
                </a:moveTo>
                <a:lnTo>
                  <a:pt x="8783" y="8386"/>
                </a:lnTo>
                <a:lnTo>
                  <a:pt x="8783" y="8214"/>
                </a:lnTo>
                <a:lnTo>
                  <a:pt x="8669" y="8214"/>
                </a:lnTo>
                <a:close/>
                <a:moveTo>
                  <a:pt x="9011" y="8386"/>
                </a:moveTo>
                <a:lnTo>
                  <a:pt x="9125" y="8386"/>
                </a:lnTo>
                <a:lnTo>
                  <a:pt x="9125" y="8214"/>
                </a:lnTo>
                <a:lnTo>
                  <a:pt x="9011" y="8214"/>
                </a:lnTo>
                <a:close/>
                <a:moveTo>
                  <a:pt x="5924" y="8386"/>
                </a:moveTo>
                <a:lnTo>
                  <a:pt x="6041" y="8386"/>
                </a:lnTo>
                <a:lnTo>
                  <a:pt x="6041" y="8214"/>
                </a:lnTo>
                <a:lnTo>
                  <a:pt x="5924" y="8214"/>
                </a:lnTo>
                <a:close/>
                <a:moveTo>
                  <a:pt x="10038" y="8386"/>
                </a:moveTo>
                <a:lnTo>
                  <a:pt x="10155" y="8386"/>
                </a:lnTo>
                <a:lnTo>
                  <a:pt x="10155" y="8214"/>
                </a:lnTo>
                <a:lnTo>
                  <a:pt x="10038" y="8214"/>
                </a:lnTo>
                <a:close/>
                <a:moveTo>
                  <a:pt x="9140" y="10763"/>
                </a:moveTo>
                <a:lnTo>
                  <a:pt x="9140" y="9578"/>
                </a:lnTo>
                <a:cubicBezTo>
                  <a:pt x="9140" y="9186"/>
                  <a:pt x="8730" y="8867"/>
                  <a:pt x="8228" y="8867"/>
                </a:cubicBezTo>
                <a:cubicBezTo>
                  <a:pt x="7724" y="8867"/>
                  <a:pt x="7317" y="9186"/>
                  <a:pt x="7317" y="9578"/>
                </a:cubicBezTo>
                <a:lnTo>
                  <a:pt x="7317" y="10763"/>
                </a:lnTo>
                <a:lnTo>
                  <a:pt x="7431" y="10763"/>
                </a:lnTo>
                <a:lnTo>
                  <a:pt x="7431" y="9578"/>
                </a:lnTo>
                <a:cubicBezTo>
                  <a:pt x="7431" y="9249"/>
                  <a:pt x="7788" y="8981"/>
                  <a:pt x="8228" y="8981"/>
                </a:cubicBezTo>
                <a:cubicBezTo>
                  <a:pt x="8666" y="8981"/>
                  <a:pt x="9023" y="9249"/>
                  <a:pt x="9023" y="9578"/>
                </a:cubicBezTo>
                <a:lnTo>
                  <a:pt x="9023" y="10763"/>
                </a:lnTo>
                <a:close/>
                <a:moveTo>
                  <a:pt x="4269" y="8201"/>
                </a:moveTo>
                <a:lnTo>
                  <a:pt x="5395" y="8201"/>
                </a:lnTo>
                <a:lnTo>
                  <a:pt x="5395" y="10763"/>
                </a:lnTo>
                <a:lnTo>
                  <a:pt x="5514" y="10763"/>
                </a:lnTo>
                <a:lnTo>
                  <a:pt x="5514" y="8201"/>
                </a:lnTo>
                <a:lnTo>
                  <a:pt x="6793" y="8201"/>
                </a:lnTo>
                <a:lnTo>
                  <a:pt x="6793" y="10763"/>
                </a:lnTo>
                <a:lnTo>
                  <a:pt x="6914" y="10763"/>
                </a:lnTo>
                <a:lnTo>
                  <a:pt x="6914" y="8201"/>
                </a:lnTo>
                <a:lnTo>
                  <a:pt x="9557" y="8201"/>
                </a:lnTo>
                <a:lnTo>
                  <a:pt x="9557" y="10763"/>
                </a:lnTo>
                <a:lnTo>
                  <a:pt x="9679" y="10763"/>
                </a:lnTo>
                <a:lnTo>
                  <a:pt x="9679" y="8201"/>
                </a:lnTo>
                <a:lnTo>
                  <a:pt x="10957" y="8201"/>
                </a:lnTo>
                <a:lnTo>
                  <a:pt x="10957" y="10763"/>
                </a:lnTo>
                <a:lnTo>
                  <a:pt x="11076" y="10763"/>
                </a:lnTo>
                <a:lnTo>
                  <a:pt x="11076" y="8386"/>
                </a:lnTo>
                <a:lnTo>
                  <a:pt x="11183" y="8386"/>
                </a:lnTo>
                <a:lnTo>
                  <a:pt x="11183" y="8214"/>
                </a:lnTo>
                <a:lnTo>
                  <a:pt x="11076" y="8214"/>
                </a:lnTo>
                <a:lnTo>
                  <a:pt x="11076" y="8201"/>
                </a:lnTo>
                <a:lnTo>
                  <a:pt x="12155" y="8201"/>
                </a:lnTo>
                <a:lnTo>
                  <a:pt x="12155" y="8214"/>
                </a:lnTo>
                <a:lnTo>
                  <a:pt x="12097" y="8214"/>
                </a:lnTo>
                <a:lnTo>
                  <a:pt x="12097" y="8386"/>
                </a:lnTo>
                <a:lnTo>
                  <a:pt x="12155" y="8386"/>
                </a:lnTo>
                <a:lnTo>
                  <a:pt x="12155" y="10753"/>
                </a:lnTo>
                <a:lnTo>
                  <a:pt x="13203" y="11282"/>
                </a:lnTo>
                <a:lnTo>
                  <a:pt x="13203" y="11282"/>
                </a:lnTo>
                <a:lnTo>
                  <a:pt x="12871" y="11703"/>
                </a:lnTo>
                <a:lnTo>
                  <a:pt x="12790" y="11809"/>
                </a:lnTo>
                <a:lnTo>
                  <a:pt x="3567" y="11809"/>
                </a:lnTo>
                <a:lnTo>
                  <a:pt x="3081" y="11282"/>
                </a:lnTo>
                <a:lnTo>
                  <a:pt x="3081" y="11282"/>
                </a:lnTo>
                <a:lnTo>
                  <a:pt x="4266" y="10753"/>
                </a:lnTo>
                <a:close/>
                <a:moveTo>
                  <a:pt x="7611" y="12313"/>
                </a:moveTo>
                <a:lnTo>
                  <a:pt x="7724" y="12313"/>
                </a:lnTo>
                <a:lnTo>
                  <a:pt x="7724" y="12141"/>
                </a:lnTo>
                <a:lnTo>
                  <a:pt x="7611" y="12141"/>
                </a:lnTo>
                <a:close/>
                <a:moveTo>
                  <a:pt x="6927" y="12313"/>
                </a:moveTo>
                <a:lnTo>
                  <a:pt x="7041" y="12313"/>
                </a:lnTo>
                <a:lnTo>
                  <a:pt x="7041" y="12141"/>
                </a:lnTo>
                <a:lnTo>
                  <a:pt x="6927" y="12141"/>
                </a:lnTo>
                <a:close/>
                <a:moveTo>
                  <a:pt x="5221" y="12313"/>
                </a:moveTo>
                <a:lnTo>
                  <a:pt x="5335" y="12313"/>
                </a:lnTo>
                <a:lnTo>
                  <a:pt x="5335" y="12141"/>
                </a:lnTo>
                <a:lnTo>
                  <a:pt x="5221" y="12141"/>
                </a:lnTo>
                <a:close/>
                <a:moveTo>
                  <a:pt x="7269" y="12313"/>
                </a:moveTo>
                <a:lnTo>
                  <a:pt x="7383" y="12313"/>
                </a:lnTo>
                <a:lnTo>
                  <a:pt x="7383" y="12141"/>
                </a:lnTo>
                <a:lnTo>
                  <a:pt x="7269" y="12141"/>
                </a:lnTo>
                <a:close/>
                <a:moveTo>
                  <a:pt x="7952" y="12313"/>
                </a:moveTo>
                <a:lnTo>
                  <a:pt x="8066" y="12313"/>
                </a:lnTo>
                <a:lnTo>
                  <a:pt x="8066" y="12141"/>
                </a:lnTo>
                <a:lnTo>
                  <a:pt x="7952" y="12141"/>
                </a:lnTo>
                <a:close/>
                <a:moveTo>
                  <a:pt x="8294" y="12313"/>
                </a:moveTo>
                <a:lnTo>
                  <a:pt x="8408" y="12313"/>
                </a:lnTo>
                <a:lnTo>
                  <a:pt x="8408" y="12141"/>
                </a:lnTo>
                <a:lnTo>
                  <a:pt x="8294" y="12141"/>
                </a:lnTo>
                <a:close/>
                <a:moveTo>
                  <a:pt x="6585" y="12313"/>
                </a:moveTo>
                <a:lnTo>
                  <a:pt x="6702" y="12313"/>
                </a:lnTo>
                <a:lnTo>
                  <a:pt x="6702" y="12141"/>
                </a:lnTo>
                <a:lnTo>
                  <a:pt x="6585" y="12141"/>
                </a:lnTo>
                <a:close/>
                <a:moveTo>
                  <a:pt x="8636" y="12313"/>
                </a:moveTo>
                <a:lnTo>
                  <a:pt x="8750" y="12313"/>
                </a:lnTo>
                <a:lnTo>
                  <a:pt x="8750" y="12141"/>
                </a:lnTo>
                <a:lnTo>
                  <a:pt x="8636" y="12141"/>
                </a:lnTo>
                <a:close/>
                <a:moveTo>
                  <a:pt x="3570" y="12313"/>
                </a:moveTo>
                <a:lnTo>
                  <a:pt x="3626" y="12313"/>
                </a:lnTo>
                <a:lnTo>
                  <a:pt x="3626" y="12141"/>
                </a:lnTo>
                <a:lnTo>
                  <a:pt x="3567" y="12141"/>
                </a:lnTo>
                <a:close/>
                <a:moveTo>
                  <a:pt x="11707" y="12313"/>
                </a:moveTo>
                <a:lnTo>
                  <a:pt x="11821" y="12313"/>
                </a:lnTo>
                <a:lnTo>
                  <a:pt x="11821" y="12141"/>
                </a:lnTo>
                <a:lnTo>
                  <a:pt x="11707" y="12141"/>
                </a:lnTo>
                <a:close/>
                <a:moveTo>
                  <a:pt x="11368" y="12313"/>
                </a:moveTo>
                <a:lnTo>
                  <a:pt x="11482" y="12313"/>
                </a:lnTo>
                <a:lnTo>
                  <a:pt x="11482" y="12141"/>
                </a:lnTo>
                <a:lnTo>
                  <a:pt x="11368" y="12141"/>
                </a:lnTo>
                <a:close/>
                <a:moveTo>
                  <a:pt x="12049" y="12313"/>
                </a:moveTo>
                <a:lnTo>
                  <a:pt x="12163" y="12313"/>
                </a:lnTo>
                <a:lnTo>
                  <a:pt x="12163" y="12141"/>
                </a:lnTo>
                <a:lnTo>
                  <a:pt x="12049" y="12141"/>
                </a:lnTo>
                <a:close/>
                <a:moveTo>
                  <a:pt x="10684" y="12313"/>
                </a:moveTo>
                <a:lnTo>
                  <a:pt x="10798" y="12313"/>
                </a:lnTo>
                <a:lnTo>
                  <a:pt x="10798" y="12141"/>
                </a:lnTo>
                <a:lnTo>
                  <a:pt x="10682" y="12141"/>
                </a:lnTo>
                <a:close/>
                <a:moveTo>
                  <a:pt x="10342" y="12313"/>
                </a:moveTo>
                <a:lnTo>
                  <a:pt x="10456" y="12313"/>
                </a:lnTo>
                <a:lnTo>
                  <a:pt x="10456" y="12141"/>
                </a:lnTo>
                <a:lnTo>
                  <a:pt x="10342" y="12141"/>
                </a:lnTo>
                <a:close/>
                <a:moveTo>
                  <a:pt x="10000" y="12313"/>
                </a:moveTo>
                <a:lnTo>
                  <a:pt x="10112" y="12313"/>
                </a:lnTo>
                <a:lnTo>
                  <a:pt x="10112" y="12141"/>
                </a:lnTo>
                <a:lnTo>
                  <a:pt x="9998" y="12141"/>
                </a:lnTo>
                <a:close/>
                <a:moveTo>
                  <a:pt x="9317" y="12313"/>
                </a:moveTo>
                <a:lnTo>
                  <a:pt x="9431" y="12313"/>
                </a:lnTo>
                <a:lnTo>
                  <a:pt x="9431" y="12141"/>
                </a:lnTo>
                <a:lnTo>
                  <a:pt x="9317" y="12141"/>
                </a:lnTo>
                <a:close/>
                <a:moveTo>
                  <a:pt x="8978" y="12313"/>
                </a:moveTo>
                <a:lnTo>
                  <a:pt x="9092" y="12313"/>
                </a:lnTo>
                <a:lnTo>
                  <a:pt x="9092" y="12141"/>
                </a:lnTo>
                <a:lnTo>
                  <a:pt x="8978" y="12141"/>
                </a:lnTo>
                <a:close/>
                <a:moveTo>
                  <a:pt x="12732" y="12313"/>
                </a:moveTo>
                <a:lnTo>
                  <a:pt x="12790" y="12313"/>
                </a:lnTo>
                <a:lnTo>
                  <a:pt x="12790" y="12141"/>
                </a:lnTo>
                <a:lnTo>
                  <a:pt x="12732" y="12141"/>
                </a:lnTo>
                <a:close/>
                <a:moveTo>
                  <a:pt x="3856" y="12313"/>
                </a:moveTo>
                <a:lnTo>
                  <a:pt x="3967" y="12313"/>
                </a:lnTo>
                <a:lnTo>
                  <a:pt x="3967" y="12141"/>
                </a:lnTo>
                <a:lnTo>
                  <a:pt x="3856" y="12141"/>
                </a:lnTo>
                <a:close/>
                <a:moveTo>
                  <a:pt x="4195" y="12313"/>
                </a:moveTo>
                <a:lnTo>
                  <a:pt x="4309" y="12313"/>
                </a:lnTo>
                <a:lnTo>
                  <a:pt x="4309" y="12141"/>
                </a:lnTo>
                <a:lnTo>
                  <a:pt x="4195" y="12141"/>
                </a:lnTo>
                <a:close/>
                <a:moveTo>
                  <a:pt x="4537" y="12313"/>
                </a:moveTo>
                <a:lnTo>
                  <a:pt x="4651" y="12313"/>
                </a:lnTo>
                <a:lnTo>
                  <a:pt x="4651" y="12141"/>
                </a:lnTo>
                <a:lnTo>
                  <a:pt x="4537" y="12141"/>
                </a:lnTo>
                <a:close/>
                <a:moveTo>
                  <a:pt x="4879" y="12313"/>
                </a:moveTo>
                <a:lnTo>
                  <a:pt x="4993" y="12313"/>
                </a:lnTo>
                <a:lnTo>
                  <a:pt x="4993" y="12141"/>
                </a:lnTo>
                <a:lnTo>
                  <a:pt x="4879" y="12141"/>
                </a:lnTo>
                <a:close/>
                <a:moveTo>
                  <a:pt x="6246" y="12313"/>
                </a:moveTo>
                <a:lnTo>
                  <a:pt x="6360" y="12313"/>
                </a:lnTo>
                <a:lnTo>
                  <a:pt x="6360" y="12141"/>
                </a:lnTo>
                <a:lnTo>
                  <a:pt x="6246" y="12141"/>
                </a:lnTo>
                <a:close/>
                <a:moveTo>
                  <a:pt x="5902" y="12313"/>
                </a:moveTo>
                <a:lnTo>
                  <a:pt x="6018" y="12313"/>
                </a:lnTo>
                <a:lnTo>
                  <a:pt x="6018" y="12141"/>
                </a:lnTo>
                <a:lnTo>
                  <a:pt x="5902" y="12141"/>
                </a:lnTo>
                <a:close/>
                <a:moveTo>
                  <a:pt x="5562" y="12313"/>
                </a:moveTo>
                <a:lnTo>
                  <a:pt x="5676" y="12313"/>
                </a:lnTo>
                <a:lnTo>
                  <a:pt x="5676" y="12141"/>
                </a:lnTo>
                <a:lnTo>
                  <a:pt x="5562" y="12141"/>
                </a:lnTo>
                <a:close/>
                <a:moveTo>
                  <a:pt x="9137" y="14693"/>
                </a:moveTo>
                <a:lnTo>
                  <a:pt x="9137" y="13508"/>
                </a:lnTo>
                <a:cubicBezTo>
                  <a:pt x="9137" y="13113"/>
                  <a:pt x="8727" y="12794"/>
                  <a:pt x="8226" y="12794"/>
                </a:cubicBezTo>
                <a:cubicBezTo>
                  <a:pt x="7722" y="12794"/>
                  <a:pt x="7314" y="13113"/>
                  <a:pt x="7314" y="13508"/>
                </a:cubicBezTo>
                <a:lnTo>
                  <a:pt x="7314" y="14693"/>
                </a:lnTo>
                <a:lnTo>
                  <a:pt x="7428" y="14693"/>
                </a:lnTo>
                <a:lnTo>
                  <a:pt x="7428" y="13508"/>
                </a:lnTo>
                <a:cubicBezTo>
                  <a:pt x="7428" y="13176"/>
                  <a:pt x="7785" y="12910"/>
                  <a:pt x="8226" y="12910"/>
                </a:cubicBezTo>
                <a:cubicBezTo>
                  <a:pt x="8664" y="12910"/>
                  <a:pt x="9023" y="13176"/>
                  <a:pt x="9023" y="13508"/>
                </a:cubicBezTo>
                <a:lnTo>
                  <a:pt x="9023" y="14693"/>
                </a:lnTo>
                <a:close/>
                <a:moveTo>
                  <a:pt x="12704" y="16237"/>
                </a:moveTo>
                <a:lnTo>
                  <a:pt x="12818" y="16237"/>
                </a:lnTo>
                <a:lnTo>
                  <a:pt x="12818" y="16065"/>
                </a:lnTo>
                <a:lnTo>
                  <a:pt x="12704" y="16065"/>
                </a:lnTo>
                <a:close/>
                <a:moveTo>
                  <a:pt x="5876" y="16237"/>
                </a:moveTo>
                <a:lnTo>
                  <a:pt x="5990" y="16237"/>
                </a:lnTo>
                <a:lnTo>
                  <a:pt x="5990" y="16065"/>
                </a:lnTo>
                <a:lnTo>
                  <a:pt x="5876" y="16065"/>
                </a:lnTo>
                <a:close/>
                <a:moveTo>
                  <a:pt x="11340" y="16237"/>
                </a:moveTo>
                <a:lnTo>
                  <a:pt x="11454" y="16237"/>
                </a:lnTo>
                <a:lnTo>
                  <a:pt x="11454" y="16065"/>
                </a:lnTo>
                <a:lnTo>
                  <a:pt x="11340" y="16065"/>
                </a:lnTo>
                <a:close/>
                <a:moveTo>
                  <a:pt x="11682" y="16237"/>
                </a:moveTo>
                <a:lnTo>
                  <a:pt x="11795" y="16237"/>
                </a:lnTo>
                <a:lnTo>
                  <a:pt x="11795" y="16065"/>
                </a:lnTo>
                <a:lnTo>
                  <a:pt x="11682" y="16065"/>
                </a:lnTo>
                <a:close/>
                <a:moveTo>
                  <a:pt x="6899" y="16237"/>
                </a:moveTo>
                <a:lnTo>
                  <a:pt x="7013" y="16237"/>
                </a:lnTo>
                <a:lnTo>
                  <a:pt x="7013" y="16065"/>
                </a:lnTo>
                <a:lnTo>
                  <a:pt x="6899" y="16065"/>
                </a:lnTo>
                <a:close/>
                <a:moveTo>
                  <a:pt x="4851" y="16237"/>
                </a:moveTo>
                <a:lnTo>
                  <a:pt x="4965" y="16237"/>
                </a:lnTo>
                <a:lnTo>
                  <a:pt x="4965" y="16065"/>
                </a:lnTo>
                <a:lnTo>
                  <a:pt x="4851" y="16065"/>
                </a:lnTo>
                <a:close/>
                <a:moveTo>
                  <a:pt x="3142" y="16237"/>
                </a:moveTo>
                <a:lnTo>
                  <a:pt x="3256" y="16237"/>
                </a:lnTo>
                <a:lnTo>
                  <a:pt x="3256" y="16065"/>
                </a:lnTo>
                <a:lnTo>
                  <a:pt x="3142" y="16065"/>
                </a:lnTo>
                <a:close/>
                <a:moveTo>
                  <a:pt x="3484" y="16237"/>
                </a:moveTo>
                <a:lnTo>
                  <a:pt x="3598" y="16237"/>
                </a:lnTo>
                <a:lnTo>
                  <a:pt x="3598" y="16065"/>
                </a:lnTo>
                <a:lnTo>
                  <a:pt x="3484" y="16065"/>
                </a:lnTo>
                <a:close/>
                <a:moveTo>
                  <a:pt x="4167" y="16237"/>
                </a:moveTo>
                <a:lnTo>
                  <a:pt x="4281" y="16237"/>
                </a:lnTo>
                <a:lnTo>
                  <a:pt x="4281" y="16065"/>
                </a:lnTo>
                <a:lnTo>
                  <a:pt x="4167" y="16065"/>
                </a:lnTo>
                <a:close/>
                <a:moveTo>
                  <a:pt x="4509" y="16237"/>
                </a:moveTo>
                <a:lnTo>
                  <a:pt x="4623" y="16237"/>
                </a:lnTo>
                <a:lnTo>
                  <a:pt x="4623" y="16065"/>
                </a:lnTo>
                <a:lnTo>
                  <a:pt x="4512" y="16065"/>
                </a:lnTo>
                <a:close/>
                <a:moveTo>
                  <a:pt x="5193" y="16237"/>
                </a:moveTo>
                <a:lnTo>
                  <a:pt x="5307" y="16237"/>
                </a:lnTo>
                <a:lnTo>
                  <a:pt x="5307" y="16065"/>
                </a:lnTo>
                <a:lnTo>
                  <a:pt x="5193" y="16065"/>
                </a:lnTo>
                <a:close/>
                <a:moveTo>
                  <a:pt x="5532" y="16237"/>
                </a:moveTo>
                <a:lnTo>
                  <a:pt x="5646" y="16237"/>
                </a:lnTo>
                <a:lnTo>
                  <a:pt x="5646" y="16065"/>
                </a:lnTo>
                <a:lnTo>
                  <a:pt x="5532" y="16065"/>
                </a:lnTo>
                <a:close/>
                <a:moveTo>
                  <a:pt x="10656" y="16237"/>
                </a:moveTo>
                <a:lnTo>
                  <a:pt x="10770" y="16237"/>
                </a:lnTo>
                <a:lnTo>
                  <a:pt x="10770" y="16065"/>
                </a:lnTo>
                <a:lnTo>
                  <a:pt x="10656" y="16065"/>
                </a:lnTo>
                <a:close/>
                <a:moveTo>
                  <a:pt x="6216" y="16237"/>
                </a:moveTo>
                <a:lnTo>
                  <a:pt x="6329" y="16237"/>
                </a:lnTo>
                <a:lnTo>
                  <a:pt x="6329" y="16065"/>
                </a:lnTo>
                <a:lnTo>
                  <a:pt x="6216" y="16065"/>
                </a:lnTo>
                <a:close/>
                <a:moveTo>
                  <a:pt x="6557" y="16237"/>
                </a:moveTo>
                <a:lnTo>
                  <a:pt x="6671" y="16237"/>
                </a:lnTo>
                <a:lnTo>
                  <a:pt x="6671" y="16065"/>
                </a:lnTo>
                <a:lnTo>
                  <a:pt x="6557" y="16065"/>
                </a:lnTo>
                <a:close/>
                <a:moveTo>
                  <a:pt x="12021" y="16237"/>
                </a:moveTo>
                <a:lnTo>
                  <a:pt x="12135" y="16237"/>
                </a:lnTo>
                <a:lnTo>
                  <a:pt x="12135" y="16065"/>
                </a:lnTo>
                <a:lnTo>
                  <a:pt x="12021" y="16065"/>
                </a:lnTo>
                <a:close/>
                <a:moveTo>
                  <a:pt x="7241" y="16237"/>
                </a:moveTo>
                <a:lnTo>
                  <a:pt x="7355" y="16237"/>
                </a:lnTo>
                <a:lnTo>
                  <a:pt x="7355" y="16065"/>
                </a:lnTo>
                <a:lnTo>
                  <a:pt x="7241" y="16065"/>
                </a:lnTo>
                <a:close/>
                <a:moveTo>
                  <a:pt x="7583" y="16237"/>
                </a:moveTo>
                <a:lnTo>
                  <a:pt x="7697" y="16237"/>
                </a:lnTo>
                <a:lnTo>
                  <a:pt x="7697" y="16065"/>
                </a:lnTo>
                <a:lnTo>
                  <a:pt x="7583" y="16065"/>
                </a:lnTo>
                <a:close/>
                <a:moveTo>
                  <a:pt x="7922" y="16237"/>
                </a:moveTo>
                <a:lnTo>
                  <a:pt x="8036" y="16237"/>
                </a:lnTo>
                <a:lnTo>
                  <a:pt x="8036" y="16065"/>
                </a:lnTo>
                <a:lnTo>
                  <a:pt x="7922" y="16065"/>
                </a:lnTo>
                <a:close/>
                <a:moveTo>
                  <a:pt x="8266" y="16237"/>
                </a:moveTo>
                <a:lnTo>
                  <a:pt x="8380" y="16237"/>
                </a:lnTo>
                <a:lnTo>
                  <a:pt x="8380" y="16065"/>
                </a:lnTo>
                <a:lnTo>
                  <a:pt x="8266" y="16065"/>
                </a:lnTo>
                <a:close/>
                <a:moveTo>
                  <a:pt x="8606" y="16237"/>
                </a:moveTo>
                <a:lnTo>
                  <a:pt x="8719" y="16237"/>
                </a:lnTo>
                <a:lnTo>
                  <a:pt x="8719" y="16065"/>
                </a:lnTo>
                <a:lnTo>
                  <a:pt x="8606" y="16065"/>
                </a:lnTo>
                <a:close/>
                <a:moveTo>
                  <a:pt x="8947" y="16237"/>
                </a:moveTo>
                <a:lnTo>
                  <a:pt x="9061" y="16237"/>
                </a:lnTo>
                <a:lnTo>
                  <a:pt x="9061" y="16065"/>
                </a:lnTo>
                <a:lnTo>
                  <a:pt x="8947" y="16065"/>
                </a:lnTo>
                <a:close/>
                <a:moveTo>
                  <a:pt x="9289" y="16237"/>
                </a:moveTo>
                <a:lnTo>
                  <a:pt x="9403" y="16237"/>
                </a:lnTo>
                <a:lnTo>
                  <a:pt x="9403" y="16065"/>
                </a:lnTo>
                <a:lnTo>
                  <a:pt x="9289" y="16065"/>
                </a:lnTo>
                <a:close/>
                <a:moveTo>
                  <a:pt x="9973" y="16237"/>
                </a:moveTo>
                <a:lnTo>
                  <a:pt x="10087" y="16237"/>
                </a:lnTo>
                <a:lnTo>
                  <a:pt x="10087" y="16065"/>
                </a:lnTo>
                <a:lnTo>
                  <a:pt x="9973" y="16065"/>
                </a:lnTo>
                <a:close/>
                <a:moveTo>
                  <a:pt x="10314" y="16237"/>
                </a:moveTo>
                <a:lnTo>
                  <a:pt x="10428" y="16237"/>
                </a:lnTo>
                <a:lnTo>
                  <a:pt x="10428" y="16065"/>
                </a:lnTo>
                <a:lnTo>
                  <a:pt x="10314" y="16065"/>
                </a:lnTo>
                <a:close/>
                <a:moveTo>
                  <a:pt x="3826" y="16237"/>
                </a:moveTo>
                <a:lnTo>
                  <a:pt x="3940" y="16237"/>
                </a:lnTo>
                <a:lnTo>
                  <a:pt x="3940" y="16065"/>
                </a:lnTo>
                <a:lnTo>
                  <a:pt x="3826" y="16065"/>
                </a:lnTo>
                <a:close/>
                <a:moveTo>
                  <a:pt x="13046" y="16237"/>
                </a:moveTo>
                <a:lnTo>
                  <a:pt x="13160" y="16237"/>
                </a:lnTo>
                <a:lnTo>
                  <a:pt x="13160" y="16065"/>
                </a:lnTo>
                <a:lnTo>
                  <a:pt x="13046" y="16065"/>
                </a:lnTo>
                <a:close/>
                <a:moveTo>
                  <a:pt x="9127" y="18614"/>
                </a:moveTo>
                <a:lnTo>
                  <a:pt x="9127" y="17429"/>
                </a:lnTo>
                <a:cubicBezTo>
                  <a:pt x="9127" y="17037"/>
                  <a:pt x="8717" y="16718"/>
                  <a:pt x="8216" y="16718"/>
                </a:cubicBezTo>
                <a:cubicBezTo>
                  <a:pt x="7712" y="16718"/>
                  <a:pt x="7304" y="17037"/>
                  <a:pt x="7304" y="17429"/>
                </a:cubicBezTo>
                <a:lnTo>
                  <a:pt x="7304" y="18614"/>
                </a:lnTo>
                <a:lnTo>
                  <a:pt x="7418" y="18614"/>
                </a:lnTo>
                <a:lnTo>
                  <a:pt x="7418" y="17429"/>
                </a:lnTo>
                <a:cubicBezTo>
                  <a:pt x="7418" y="17100"/>
                  <a:pt x="7775" y="16832"/>
                  <a:pt x="8216" y="16832"/>
                </a:cubicBezTo>
                <a:cubicBezTo>
                  <a:pt x="8656" y="16832"/>
                  <a:pt x="9013" y="17100"/>
                  <a:pt x="9013" y="17429"/>
                </a:cubicBezTo>
                <a:lnTo>
                  <a:pt x="9013" y="18614"/>
                </a:lnTo>
                <a:close/>
                <a:moveTo>
                  <a:pt x="14094" y="20169"/>
                </a:moveTo>
                <a:lnTo>
                  <a:pt x="14152" y="20169"/>
                </a:lnTo>
                <a:lnTo>
                  <a:pt x="14152" y="19996"/>
                </a:lnTo>
                <a:lnTo>
                  <a:pt x="14094" y="19996"/>
                </a:lnTo>
                <a:close/>
                <a:moveTo>
                  <a:pt x="3775" y="20169"/>
                </a:moveTo>
                <a:lnTo>
                  <a:pt x="3889" y="20169"/>
                </a:lnTo>
                <a:lnTo>
                  <a:pt x="3889" y="19996"/>
                </a:lnTo>
                <a:lnTo>
                  <a:pt x="3775" y="19996"/>
                </a:lnTo>
                <a:close/>
                <a:moveTo>
                  <a:pt x="5150" y="20169"/>
                </a:moveTo>
                <a:lnTo>
                  <a:pt x="5266" y="20169"/>
                </a:lnTo>
                <a:lnTo>
                  <a:pt x="5266" y="19996"/>
                </a:lnTo>
                <a:lnTo>
                  <a:pt x="5150" y="19996"/>
                </a:lnTo>
                <a:close/>
                <a:moveTo>
                  <a:pt x="2112" y="20169"/>
                </a:moveTo>
                <a:lnTo>
                  <a:pt x="2170" y="20169"/>
                </a:lnTo>
                <a:lnTo>
                  <a:pt x="2170" y="19996"/>
                </a:lnTo>
                <a:lnTo>
                  <a:pt x="2112" y="19996"/>
                </a:lnTo>
                <a:close/>
                <a:moveTo>
                  <a:pt x="5838" y="20169"/>
                </a:moveTo>
                <a:lnTo>
                  <a:pt x="5955" y="20169"/>
                </a:lnTo>
                <a:lnTo>
                  <a:pt x="5955" y="19996"/>
                </a:lnTo>
                <a:lnTo>
                  <a:pt x="5841" y="19996"/>
                </a:lnTo>
                <a:close/>
                <a:moveTo>
                  <a:pt x="6183" y="20169"/>
                </a:moveTo>
                <a:lnTo>
                  <a:pt x="6299" y="20169"/>
                </a:lnTo>
                <a:lnTo>
                  <a:pt x="6299" y="19996"/>
                </a:lnTo>
                <a:lnTo>
                  <a:pt x="6183" y="19996"/>
                </a:lnTo>
                <a:close/>
                <a:moveTo>
                  <a:pt x="6871" y="20169"/>
                </a:moveTo>
                <a:lnTo>
                  <a:pt x="6985" y="20169"/>
                </a:lnTo>
                <a:lnTo>
                  <a:pt x="6985" y="19996"/>
                </a:lnTo>
                <a:lnTo>
                  <a:pt x="6871" y="19996"/>
                </a:lnTo>
                <a:close/>
                <a:moveTo>
                  <a:pt x="7216" y="20169"/>
                </a:moveTo>
                <a:lnTo>
                  <a:pt x="7330" y="20169"/>
                </a:lnTo>
                <a:lnTo>
                  <a:pt x="7330" y="19996"/>
                </a:lnTo>
                <a:lnTo>
                  <a:pt x="7216" y="19996"/>
                </a:lnTo>
                <a:close/>
                <a:moveTo>
                  <a:pt x="7560" y="20169"/>
                </a:moveTo>
                <a:lnTo>
                  <a:pt x="7676" y="20169"/>
                </a:lnTo>
                <a:lnTo>
                  <a:pt x="7676" y="19996"/>
                </a:lnTo>
                <a:lnTo>
                  <a:pt x="7560" y="19996"/>
                </a:lnTo>
                <a:close/>
                <a:moveTo>
                  <a:pt x="5494" y="20169"/>
                </a:moveTo>
                <a:lnTo>
                  <a:pt x="5610" y="20169"/>
                </a:lnTo>
                <a:lnTo>
                  <a:pt x="5610" y="19996"/>
                </a:lnTo>
                <a:lnTo>
                  <a:pt x="5494" y="19996"/>
                </a:lnTo>
                <a:close/>
                <a:moveTo>
                  <a:pt x="4119" y="20169"/>
                </a:moveTo>
                <a:lnTo>
                  <a:pt x="4233" y="20169"/>
                </a:lnTo>
                <a:lnTo>
                  <a:pt x="4233" y="19996"/>
                </a:lnTo>
                <a:lnTo>
                  <a:pt x="4119" y="19996"/>
                </a:lnTo>
                <a:close/>
                <a:moveTo>
                  <a:pt x="8246" y="20169"/>
                </a:moveTo>
                <a:lnTo>
                  <a:pt x="8362" y="20169"/>
                </a:lnTo>
                <a:lnTo>
                  <a:pt x="8362" y="19996"/>
                </a:lnTo>
                <a:lnTo>
                  <a:pt x="8246" y="19996"/>
                </a:lnTo>
                <a:close/>
                <a:moveTo>
                  <a:pt x="8593" y="20169"/>
                </a:moveTo>
                <a:lnTo>
                  <a:pt x="8707" y="20169"/>
                </a:lnTo>
                <a:lnTo>
                  <a:pt x="8707" y="19996"/>
                </a:lnTo>
                <a:lnTo>
                  <a:pt x="8593" y="19996"/>
                </a:lnTo>
                <a:close/>
                <a:moveTo>
                  <a:pt x="8935" y="20169"/>
                </a:moveTo>
                <a:lnTo>
                  <a:pt x="9051" y="20169"/>
                </a:lnTo>
                <a:lnTo>
                  <a:pt x="9051" y="19996"/>
                </a:lnTo>
                <a:lnTo>
                  <a:pt x="8935" y="19996"/>
                </a:lnTo>
                <a:close/>
                <a:moveTo>
                  <a:pt x="9279" y="20169"/>
                </a:moveTo>
                <a:lnTo>
                  <a:pt x="9395" y="20169"/>
                </a:lnTo>
                <a:lnTo>
                  <a:pt x="9395" y="19996"/>
                </a:lnTo>
                <a:lnTo>
                  <a:pt x="9279" y="19996"/>
                </a:lnTo>
                <a:close/>
                <a:moveTo>
                  <a:pt x="9623" y="20169"/>
                </a:moveTo>
                <a:lnTo>
                  <a:pt x="9737" y="20169"/>
                </a:lnTo>
                <a:lnTo>
                  <a:pt x="9737" y="19996"/>
                </a:lnTo>
                <a:lnTo>
                  <a:pt x="9623" y="19996"/>
                </a:lnTo>
                <a:close/>
                <a:moveTo>
                  <a:pt x="9968" y="20169"/>
                </a:moveTo>
                <a:lnTo>
                  <a:pt x="10081" y="20169"/>
                </a:lnTo>
                <a:lnTo>
                  <a:pt x="10081" y="19996"/>
                </a:lnTo>
                <a:lnTo>
                  <a:pt x="9968" y="19996"/>
                </a:lnTo>
                <a:close/>
                <a:moveTo>
                  <a:pt x="10312" y="20169"/>
                </a:moveTo>
                <a:lnTo>
                  <a:pt x="10428" y="20169"/>
                </a:lnTo>
                <a:lnTo>
                  <a:pt x="10428" y="19996"/>
                </a:lnTo>
                <a:lnTo>
                  <a:pt x="10314" y="19996"/>
                </a:lnTo>
                <a:close/>
                <a:moveTo>
                  <a:pt x="10656" y="20169"/>
                </a:moveTo>
                <a:lnTo>
                  <a:pt x="10770" y="20169"/>
                </a:lnTo>
                <a:lnTo>
                  <a:pt x="10770" y="19996"/>
                </a:lnTo>
                <a:lnTo>
                  <a:pt x="10656" y="19996"/>
                </a:lnTo>
                <a:close/>
                <a:moveTo>
                  <a:pt x="10998" y="20169"/>
                </a:moveTo>
                <a:lnTo>
                  <a:pt x="11114" y="20169"/>
                </a:lnTo>
                <a:lnTo>
                  <a:pt x="11114" y="19996"/>
                </a:lnTo>
                <a:lnTo>
                  <a:pt x="10998" y="19996"/>
                </a:lnTo>
                <a:close/>
                <a:moveTo>
                  <a:pt x="11689" y="20169"/>
                </a:moveTo>
                <a:lnTo>
                  <a:pt x="11803" y="20169"/>
                </a:lnTo>
                <a:lnTo>
                  <a:pt x="11803" y="19996"/>
                </a:lnTo>
                <a:lnTo>
                  <a:pt x="11689" y="19996"/>
                </a:lnTo>
                <a:close/>
                <a:moveTo>
                  <a:pt x="12031" y="20169"/>
                </a:moveTo>
                <a:lnTo>
                  <a:pt x="12147" y="20169"/>
                </a:lnTo>
                <a:lnTo>
                  <a:pt x="12147" y="19996"/>
                </a:lnTo>
                <a:lnTo>
                  <a:pt x="12031" y="19996"/>
                </a:lnTo>
                <a:close/>
                <a:moveTo>
                  <a:pt x="12375" y="20169"/>
                </a:moveTo>
                <a:lnTo>
                  <a:pt x="12492" y="20169"/>
                </a:lnTo>
                <a:lnTo>
                  <a:pt x="12492" y="19996"/>
                </a:lnTo>
                <a:lnTo>
                  <a:pt x="12375" y="19996"/>
                </a:lnTo>
                <a:close/>
                <a:moveTo>
                  <a:pt x="12720" y="20169"/>
                </a:moveTo>
                <a:lnTo>
                  <a:pt x="12833" y="20169"/>
                </a:lnTo>
                <a:lnTo>
                  <a:pt x="12833" y="19996"/>
                </a:lnTo>
                <a:lnTo>
                  <a:pt x="12720" y="19996"/>
                </a:lnTo>
                <a:close/>
                <a:moveTo>
                  <a:pt x="13408" y="20169"/>
                </a:moveTo>
                <a:lnTo>
                  <a:pt x="13522" y="20169"/>
                </a:lnTo>
                <a:lnTo>
                  <a:pt x="13522" y="19996"/>
                </a:lnTo>
                <a:lnTo>
                  <a:pt x="13408" y="19996"/>
                </a:lnTo>
                <a:close/>
                <a:moveTo>
                  <a:pt x="13752" y="20169"/>
                </a:moveTo>
                <a:lnTo>
                  <a:pt x="13866" y="20169"/>
                </a:lnTo>
                <a:lnTo>
                  <a:pt x="13866" y="19996"/>
                </a:lnTo>
                <a:lnTo>
                  <a:pt x="13752" y="19996"/>
                </a:lnTo>
                <a:close/>
                <a:moveTo>
                  <a:pt x="4464" y="20169"/>
                </a:moveTo>
                <a:lnTo>
                  <a:pt x="4578" y="20169"/>
                </a:lnTo>
                <a:lnTo>
                  <a:pt x="4578" y="19996"/>
                </a:lnTo>
                <a:lnTo>
                  <a:pt x="4464" y="19996"/>
                </a:lnTo>
                <a:close/>
                <a:moveTo>
                  <a:pt x="2742" y="20169"/>
                </a:moveTo>
                <a:lnTo>
                  <a:pt x="2856" y="20169"/>
                </a:lnTo>
                <a:lnTo>
                  <a:pt x="2856" y="19996"/>
                </a:lnTo>
                <a:lnTo>
                  <a:pt x="2742" y="19996"/>
                </a:lnTo>
                <a:close/>
                <a:moveTo>
                  <a:pt x="3431" y="20169"/>
                </a:moveTo>
                <a:lnTo>
                  <a:pt x="3547" y="20169"/>
                </a:lnTo>
                <a:lnTo>
                  <a:pt x="3547" y="19996"/>
                </a:lnTo>
                <a:lnTo>
                  <a:pt x="3431" y="19996"/>
                </a:lnTo>
                <a:close/>
                <a:moveTo>
                  <a:pt x="7904" y="20169"/>
                </a:moveTo>
                <a:lnTo>
                  <a:pt x="8018" y="20169"/>
                </a:lnTo>
                <a:lnTo>
                  <a:pt x="8018" y="19996"/>
                </a:lnTo>
                <a:lnTo>
                  <a:pt x="7904" y="19996"/>
                </a:lnTo>
                <a:close/>
                <a:moveTo>
                  <a:pt x="2398" y="20169"/>
                </a:moveTo>
                <a:lnTo>
                  <a:pt x="2514" y="20169"/>
                </a:lnTo>
                <a:lnTo>
                  <a:pt x="2514" y="19996"/>
                </a:lnTo>
                <a:lnTo>
                  <a:pt x="2398" y="19996"/>
                </a:lnTo>
                <a:close/>
                <a:moveTo>
                  <a:pt x="9094" y="22546"/>
                </a:moveTo>
                <a:lnTo>
                  <a:pt x="9094" y="21361"/>
                </a:lnTo>
                <a:cubicBezTo>
                  <a:pt x="9094" y="20969"/>
                  <a:pt x="8687" y="20647"/>
                  <a:pt x="8183" y="20647"/>
                </a:cubicBezTo>
                <a:cubicBezTo>
                  <a:pt x="7681" y="20647"/>
                  <a:pt x="7271" y="20969"/>
                  <a:pt x="7271" y="21361"/>
                </a:cubicBezTo>
                <a:lnTo>
                  <a:pt x="7271" y="22546"/>
                </a:lnTo>
                <a:lnTo>
                  <a:pt x="7385" y="22546"/>
                </a:lnTo>
                <a:lnTo>
                  <a:pt x="7385" y="21361"/>
                </a:lnTo>
                <a:cubicBezTo>
                  <a:pt x="7385" y="21032"/>
                  <a:pt x="7745" y="20764"/>
                  <a:pt x="8183" y="20764"/>
                </a:cubicBezTo>
                <a:cubicBezTo>
                  <a:pt x="8623" y="20764"/>
                  <a:pt x="8980" y="21032"/>
                  <a:pt x="8980" y="21361"/>
                </a:cubicBezTo>
                <a:lnTo>
                  <a:pt x="8980" y="22546"/>
                </a:lnTo>
                <a:close/>
                <a:moveTo>
                  <a:pt x="2112" y="19984"/>
                </a:moveTo>
                <a:lnTo>
                  <a:pt x="3190" y="19984"/>
                </a:lnTo>
                <a:lnTo>
                  <a:pt x="3190" y="19996"/>
                </a:lnTo>
                <a:lnTo>
                  <a:pt x="3086" y="19996"/>
                </a:lnTo>
                <a:lnTo>
                  <a:pt x="3086" y="20169"/>
                </a:lnTo>
                <a:lnTo>
                  <a:pt x="3190" y="20169"/>
                </a:lnTo>
                <a:lnTo>
                  <a:pt x="3190" y="22543"/>
                </a:lnTo>
                <a:lnTo>
                  <a:pt x="3309" y="22543"/>
                </a:lnTo>
                <a:lnTo>
                  <a:pt x="3309" y="19984"/>
                </a:lnTo>
                <a:lnTo>
                  <a:pt x="4843" y="19984"/>
                </a:lnTo>
                <a:lnTo>
                  <a:pt x="4843" y="19996"/>
                </a:lnTo>
                <a:lnTo>
                  <a:pt x="4805" y="19996"/>
                </a:lnTo>
                <a:lnTo>
                  <a:pt x="4805" y="20169"/>
                </a:lnTo>
                <a:lnTo>
                  <a:pt x="4843" y="20169"/>
                </a:lnTo>
                <a:lnTo>
                  <a:pt x="4843" y="22543"/>
                </a:lnTo>
                <a:lnTo>
                  <a:pt x="4962" y="22543"/>
                </a:lnTo>
                <a:lnTo>
                  <a:pt x="4962" y="19984"/>
                </a:lnTo>
                <a:lnTo>
                  <a:pt x="6461" y="19984"/>
                </a:lnTo>
                <a:lnTo>
                  <a:pt x="6461" y="22543"/>
                </a:lnTo>
                <a:lnTo>
                  <a:pt x="6583" y="22543"/>
                </a:lnTo>
                <a:lnTo>
                  <a:pt x="6583" y="20169"/>
                </a:lnTo>
                <a:lnTo>
                  <a:pt x="6641" y="20169"/>
                </a:lnTo>
                <a:lnTo>
                  <a:pt x="6641" y="19996"/>
                </a:lnTo>
                <a:lnTo>
                  <a:pt x="6583" y="19996"/>
                </a:lnTo>
                <a:lnTo>
                  <a:pt x="6583" y="19984"/>
                </a:lnTo>
                <a:lnTo>
                  <a:pt x="9800" y="19984"/>
                </a:lnTo>
                <a:lnTo>
                  <a:pt x="9800" y="22543"/>
                </a:lnTo>
                <a:lnTo>
                  <a:pt x="9922" y="22543"/>
                </a:lnTo>
                <a:lnTo>
                  <a:pt x="9922" y="19984"/>
                </a:lnTo>
                <a:lnTo>
                  <a:pt x="11360" y="19984"/>
                </a:lnTo>
                <a:lnTo>
                  <a:pt x="11360" y="19996"/>
                </a:lnTo>
                <a:lnTo>
                  <a:pt x="11345" y="19996"/>
                </a:lnTo>
                <a:lnTo>
                  <a:pt x="11345" y="20169"/>
                </a:lnTo>
                <a:lnTo>
                  <a:pt x="11360" y="20169"/>
                </a:lnTo>
                <a:lnTo>
                  <a:pt x="11360" y="22543"/>
                </a:lnTo>
                <a:lnTo>
                  <a:pt x="11479" y="22543"/>
                </a:lnTo>
                <a:lnTo>
                  <a:pt x="11479" y="19984"/>
                </a:lnTo>
                <a:lnTo>
                  <a:pt x="12947" y="19984"/>
                </a:lnTo>
                <a:lnTo>
                  <a:pt x="12947" y="22543"/>
                </a:lnTo>
                <a:lnTo>
                  <a:pt x="13066" y="22543"/>
                </a:lnTo>
                <a:lnTo>
                  <a:pt x="13066" y="20169"/>
                </a:lnTo>
                <a:lnTo>
                  <a:pt x="13180" y="20169"/>
                </a:lnTo>
                <a:lnTo>
                  <a:pt x="13180" y="19996"/>
                </a:lnTo>
                <a:lnTo>
                  <a:pt x="13066" y="19996"/>
                </a:lnTo>
                <a:lnTo>
                  <a:pt x="13066" y="19984"/>
                </a:lnTo>
                <a:lnTo>
                  <a:pt x="14155" y="19984"/>
                </a:lnTo>
                <a:lnTo>
                  <a:pt x="14155" y="22528"/>
                </a:lnTo>
                <a:lnTo>
                  <a:pt x="14178" y="22528"/>
                </a:lnTo>
                <a:lnTo>
                  <a:pt x="15512" y="23055"/>
                </a:lnTo>
                <a:lnTo>
                  <a:pt x="15512" y="23055"/>
                </a:lnTo>
                <a:lnTo>
                  <a:pt x="15102" y="23581"/>
                </a:lnTo>
                <a:lnTo>
                  <a:pt x="1271" y="23581"/>
                </a:lnTo>
                <a:lnTo>
                  <a:pt x="795" y="23055"/>
                </a:lnTo>
                <a:lnTo>
                  <a:pt x="2096" y="22526"/>
                </a:lnTo>
                <a:lnTo>
                  <a:pt x="2114" y="22526"/>
                </a:lnTo>
                <a:close/>
                <a:moveTo>
                  <a:pt x="7433" y="24085"/>
                </a:moveTo>
                <a:lnTo>
                  <a:pt x="7550" y="24085"/>
                </a:lnTo>
                <a:lnTo>
                  <a:pt x="7550" y="23913"/>
                </a:lnTo>
                <a:lnTo>
                  <a:pt x="7433" y="23913"/>
                </a:lnTo>
                <a:close/>
                <a:moveTo>
                  <a:pt x="7783" y="24085"/>
                </a:moveTo>
                <a:lnTo>
                  <a:pt x="7897" y="24085"/>
                </a:lnTo>
                <a:lnTo>
                  <a:pt x="7897" y="23913"/>
                </a:lnTo>
                <a:lnTo>
                  <a:pt x="7783" y="23913"/>
                </a:lnTo>
                <a:close/>
                <a:moveTo>
                  <a:pt x="8127" y="24085"/>
                </a:moveTo>
                <a:lnTo>
                  <a:pt x="8243" y="24085"/>
                </a:lnTo>
                <a:lnTo>
                  <a:pt x="8243" y="23913"/>
                </a:lnTo>
                <a:lnTo>
                  <a:pt x="8127" y="23913"/>
                </a:lnTo>
                <a:close/>
                <a:moveTo>
                  <a:pt x="8474" y="24085"/>
                </a:moveTo>
                <a:lnTo>
                  <a:pt x="8588" y="24085"/>
                </a:lnTo>
                <a:lnTo>
                  <a:pt x="8588" y="23913"/>
                </a:lnTo>
                <a:lnTo>
                  <a:pt x="8474" y="23913"/>
                </a:lnTo>
                <a:close/>
                <a:moveTo>
                  <a:pt x="8818" y="24085"/>
                </a:moveTo>
                <a:lnTo>
                  <a:pt x="8935" y="24085"/>
                </a:lnTo>
                <a:lnTo>
                  <a:pt x="8935" y="23913"/>
                </a:lnTo>
                <a:lnTo>
                  <a:pt x="8818" y="23913"/>
                </a:lnTo>
                <a:close/>
                <a:moveTo>
                  <a:pt x="9162" y="24085"/>
                </a:moveTo>
                <a:lnTo>
                  <a:pt x="9279" y="24085"/>
                </a:lnTo>
                <a:lnTo>
                  <a:pt x="9279" y="23913"/>
                </a:lnTo>
                <a:lnTo>
                  <a:pt x="9162" y="23913"/>
                </a:lnTo>
                <a:close/>
                <a:moveTo>
                  <a:pt x="9856" y="24085"/>
                </a:moveTo>
                <a:lnTo>
                  <a:pt x="9970" y="24085"/>
                </a:lnTo>
                <a:lnTo>
                  <a:pt x="9970" y="23913"/>
                </a:lnTo>
                <a:lnTo>
                  <a:pt x="9856" y="23913"/>
                </a:lnTo>
                <a:close/>
                <a:moveTo>
                  <a:pt x="10200" y="24085"/>
                </a:moveTo>
                <a:lnTo>
                  <a:pt x="10317" y="24085"/>
                </a:lnTo>
                <a:lnTo>
                  <a:pt x="10317" y="23913"/>
                </a:lnTo>
                <a:lnTo>
                  <a:pt x="10200" y="23913"/>
                </a:lnTo>
                <a:close/>
                <a:moveTo>
                  <a:pt x="10547" y="24085"/>
                </a:moveTo>
                <a:lnTo>
                  <a:pt x="10661" y="24085"/>
                </a:lnTo>
                <a:lnTo>
                  <a:pt x="10661" y="23913"/>
                </a:lnTo>
                <a:lnTo>
                  <a:pt x="10547" y="23913"/>
                </a:lnTo>
                <a:close/>
                <a:moveTo>
                  <a:pt x="10892" y="24085"/>
                </a:moveTo>
                <a:lnTo>
                  <a:pt x="11008" y="24085"/>
                </a:lnTo>
                <a:lnTo>
                  <a:pt x="11008" y="23913"/>
                </a:lnTo>
                <a:lnTo>
                  <a:pt x="10892" y="23913"/>
                </a:lnTo>
                <a:close/>
                <a:moveTo>
                  <a:pt x="11585" y="24085"/>
                </a:moveTo>
                <a:lnTo>
                  <a:pt x="11699" y="24085"/>
                </a:lnTo>
                <a:lnTo>
                  <a:pt x="11699" y="23913"/>
                </a:lnTo>
                <a:lnTo>
                  <a:pt x="11585" y="23913"/>
                </a:lnTo>
                <a:close/>
                <a:moveTo>
                  <a:pt x="11930" y="24085"/>
                </a:moveTo>
                <a:lnTo>
                  <a:pt x="12046" y="24085"/>
                </a:lnTo>
                <a:lnTo>
                  <a:pt x="12046" y="23913"/>
                </a:lnTo>
                <a:lnTo>
                  <a:pt x="11930" y="23913"/>
                </a:lnTo>
                <a:close/>
                <a:moveTo>
                  <a:pt x="12276" y="24085"/>
                </a:moveTo>
                <a:lnTo>
                  <a:pt x="12390" y="24085"/>
                </a:lnTo>
                <a:lnTo>
                  <a:pt x="12390" y="23913"/>
                </a:lnTo>
                <a:lnTo>
                  <a:pt x="12276" y="23913"/>
                </a:lnTo>
                <a:close/>
                <a:moveTo>
                  <a:pt x="12968" y="24085"/>
                </a:moveTo>
                <a:lnTo>
                  <a:pt x="13082" y="24085"/>
                </a:lnTo>
                <a:lnTo>
                  <a:pt x="13082" y="23913"/>
                </a:lnTo>
                <a:lnTo>
                  <a:pt x="12968" y="23913"/>
                </a:lnTo>
                <a:close/>
                <a:moveTo>
                  <a:pt x="13312" y="24085"/>
                </a:moveTo>
                <a:lnTo>
                  <a:pt x="13428" y="24085"/>
                </a:lnTo>
                <a:lnTo>
                  <a:pt x="13428" y="23913"/>
                </a:lnTo>
                <a:lnTo>
                  <a:pt x="13312" y="23913"/>
                </a:lnTo>
                <a:close/>
                <a:moveTo>
                  <a:pt x="13659" y="24085"/>
                </a:moveTo>
                <a:lnTo>
                  <a:pt x="13775" y="24085"/>
                </a:lnTo>
                <a:lnTo>
                  <a:pt x="13775" y="23913"/>
                </a:lnTo>
                <a:lnTo>
                  <a:pt x="13656" y="23913"/>
                </a:lnTo>
                <a:close/>
                <a:moveTo>
                  <a:pt x="14003" y="24085"/>
                </a:moveTo>
                <a:lnTo>
                  <a:pt x="14120" y="24085"/>
                </a:lnTo>
                <a:lnTo>
                  <a:pt x="14120" y="23913"/>
                </a:lnTo>
                <a:lnTo>
                  <a:pt x="14006" y="23913"/>
                </a:lnTo>
                <a:close/>
                <a:moveTo>
                  <a:pt x="14697" y="24085"/>
                </a:moveTo>
                <a:lnTo>
                  <a:pt x="14811" y="24085"/>
                </a:lnTo>
                <a:lnTo>
                  <a:pt x="14811" y="23913"/>
                </a:lnTo>
                <a:lnTo>
                  <a:pt x="14697" y="23913"/>
                </a:lnTo>
                <a:close/>
                <a:moveTo>
                  <a:pt x="7089" y="24085"/>
                </a:moveTo>
                <a:lnTo>
                  <a:pt x="7205" y="24085"/>
                </a:lnTo>
                <a:lnTo>
                  <a:pt x="7205" y="23913"/>
                </a:lnTo>
                <a:lnTo>
                  <a:pt x="7089" y="23913"/>
                </a:lnTo>
                <a:close/>
                <a:moveTo>
                  <a:pt x="14350" y="24085"/>
                </a:moveTo>
                <a:lnTo>
                  <a:pt x="14464" y="24085"/>
                </a:lnTo>
                <a:lnTo>
                  <a:pt x="14464" y="23913"/>
                </a:lnTo>
                <a:lnTo>
                  <a:pt x="14350" y="23913"/>
                </a:lnTo>
                <a:close/>
                <a:moveTo>
                  <a:pt x="6054" y="24085"/>
                </a:moveTo>
                <a:lnTo>
                  <a:pt x="6167" y="24085"/>
                </a:lnTo>
                <a:lnTo>
                  <a:pt x="6167" y="23913"/>
                </a:lnTo>
                <a:lnTo>
                  <a:pt x="6054" y="23913"/>
                </a:lnTo>
                <a:close/>
                <a:moveTo>
                  <a:pt x="5707" y="24085"/>
                </a:moveTo>
                <a:lnTo>
                  <a:pt x="5823" y="24085"/>
                </a:lnTo>
                <a:lnTo>
                  <a:pt x="5823" y="23913"/>
                </a:lnTo>
                <a:lnTo>
                  <a:pt x="5707" y="23913"/>
                </a:lnTo>
                <a:close/>
                <a:moveTo>
                  <a:pt x="5362" y="24085"/>
                </a:moveTo>
                <a:lnTo>
                  <a:pt x="5476" y="24085"/>
                </a:lnTo>
                <a:lnTo>
                  <a:pt x="5476" y="23913"/>
                </a:lnTo>
                <a:lnTo>
                  <a:pt x="5362" y="23913"/>
                </a:lnTo>
                <a:close/>
                <a:moveTo>
                  <a:pt x="5016" y="24085"/>
                </a:moveTo>
                <a:lnTo>
                  <a:pt x="5132" y="24085"/>
                </a:lnTo>
                <a:lnTo>
                  <a:pt x="5132" y="23913"/>
                </a:lnTo>
                <a:lnTo>
                  <a:pt x="5016" y="23913"/>
                </a:lnTo>
                <a:close/>
                <a:moveTo>
                  <a:pt x="4324" y="24085"/>
                </a:moveTo>
                <a:lnTo>
                  <a:pt x="4441" y="24085"/>
                </a:lnTo>
                <a:lnTo>
                  <a:pt x="4441" y="23913"/>
                </a:lnTo>
                <a:lnTo>
                  <a:pt x="4324" y="23913"/>
                </a:lnTo>
                <a:close/>
                <a:moveTo>
                  <a:pt x="3980" y="24085"/>
                </a:moveTo>
                <a:lnTo>
                  <a:pt x="4094" y="24085"/>
                </a:lnTo>
                <a:lnTo>
                  <a:pt x="4094" y="23913"/>
                </a:lnTo>
                <a:lnTo>
                  <a:pt x="3980" y="23913"/>
                </a:lnTo>
                <a:close/>
                <a:moveTo>
                  <a:pt x="3286" y="24085"/>
                </a:moveTo>
                <a:lnTo>
                  <a:pt x="3403" y="24085"/>
                </a:lnTo>
                <a:lnTo>
                  <a:pt x="3403" y="23913"/>
                </a:lnTo>
                <a:lnTo>
                  <a:pt x="3289" y="23913"/>
                </a:lnTo>
                <a:close/>
                <a:moveTo>
                  <a:pt x="2942" y="24085"/>
                </a:moveTo>
                <a:lnTo>
                  <a:pt x="3059" y="24085"/>
                </a:lnTo>
                <a:lnTo>
                  <a:pt x="3059" y="23913"/>
                </a:lnTo>
                <a:lnTo>
                  <a:pt x="2942" y="23913"/>
                </a:lnTo>
                <a:close/>
                <a:moveTo>
                  <a:pt x="2595" y="24085"/>
                </a:moveTo>
                <a:lnTo>
                  <a:pt x="2712" y="24085"/>
                </a:lnTo>
                <a:lnTo>
                  <a:pt x="2712" y="23913"/>
                </a:lnTo>
                <a:lnTo>
                  <a:pt x="2595" y="23913"/>
                </a:lnTo>
                <a:close/>
                <a:moveTo>
                  <a:pt x="2251" y="24085"/>
                </a:moveTo>
                <a:lnTo>
                  <a:pt x="2365" y="24085"/>
                </a:lnTo>
                <a:lnTo>
                  <a:pt x="2365" y="23913"/>
                </a:lnTo>
                <a:lnTo>
                  <a:pt x="2251" y="23913"/>
                </a:lnTo>
                <a:close/>
                <a:moveTo>
                  <a:pt x="1902" y="24085"/>
                </a:moveTo>
                <a:lnTo>
                  <a:pt x="2018" y="24085"/>
                </a:lnTo>
                <a:lnTo>
                  <a:pt x="2018" y="23913"/>
                </a:lnTo>
                <a:lnTo>
                  <a:pt x="1902" y="23913"/>
                </a:lnTo>
                <a:close/>
                <a:moveTo>
                  <a:pt x="1557" y="24085"/>
                </a:moveTo>
                <a:lnTo>
                  <a:pt x="1674" y="24085"/>
                </a:lnTo>
                <a:lnTo>
                  <a:pt x="1674" y="23913"/>
                </a:lnTo>
                <a:lnTo>
                  <a:pt x="1557" y="23913"/>
                </a:lnTo>
                <a:close/>
                <a:moveTo>
                  <a:pt x="1269" y="23903"/>
                </a:moveTo>
                <a:lnTo>
                  <a:pt x="2099" y="23903"/>
                </a:lnTo>
                <a:lnTo>
                  <a:pt x="2099" y="26462"/>
                </a:lnTo>
                <a:lnTo>
                  <a:pt x="1269" y="26462"/>
                </a:lnTo>
                <a:lnTo>
                  <a:pt x="1269" y="24085"/>
                </a:lnTo>
                <a:lnTo>
                  <a:pt x="1327" y="24085"/>
                </a:lnTo>
                <a:lnTo>
                  <a:pt x="1327" y="23913"/>
                </a:lnTo>
                <a:lnTo>
                  <a:pt x="1269" y="23913"/>
                </a:lnTo>
                <a:close/>
                <a:moveTo>
                  <a:pt x="4669" y="24085"/>
                </a:moveTo>
                <a:lnTo>
                  <a:pt x="4783" y="24085"/>
                </a:lnTo>
                <a:lnTo>
                  <a:pt x="4783" y="23913"/>
                </a:lnTo>
                <a:lnTo>
                  <a:pt x="4669" y="23913"/>
                </a:lnTo>
                <a:close/>
                <a:moveTo>
                  <a:pt x="6398" y="24085"/>
                </a:moveTo>
                <a:lnTo>
                  <a:pt x="6512" y="24085"/>
                </a:lnTo>
                <a:lnTo>
                  <a:pt x="6512" y="23913"/>
                </a:lnTo>
                <a:lnTo>
                  <a:pt x="6398" y="23913"/>
                </a:lnTo>
                <a:close/>
                <a:moveTo>
                  <a:pt x="7378" y="26465"/>
                </a:moveTo>
                <a:lnTo>
                  <a:pt x="7378" y="25278"/>
                </a:lnTo>
                <a:cubicBezTo>
                  <a:pt x="7378" y="24948"/>
                  <a:pt x="7735" y="24680"/>
                  <a:pt x="8175" y="24680"/>
                </a:cubicBezTo>
                <a:cubicBezTo>
                  <a:pt x="8613" y="24680"/>
                  <a:pt x="8970" y="24948"/>
                  <a:pt x="8970" y="25278"/>
                </a:cubicBezTo>
                <a:lnTo>
                  <a:pt x="8970" y="26465"/>
                </a:lnTo>
                <a:close/>
                <a:moveTo>
                  <a:pt x="16335" y="26994"/>
                </a:moveTo>
                <a:lnTo>
                  <a:pt x="16335" y="26994"/>
                </a:lnTo>
                <a:lnTo>
                  <a:pt x="16046" y="27364"/>
                </a:lnTo>
                <a:lnTo>
                  <a:pt x="15922" y="27523"/>
                </a:lnTo>
                <a:lnTo>
                  <a:pt x="476" y="27523"/>
                </a:lnTo>
                <a:lnTo>
                  <a:pt x="0" y="26994"/>
                </a:lnTo>
                <a:lnTo>
                  <a:pt x="1302" y="26468"/>
                </a:lnTo>
                <a:lnTo>
                  <a:pt x="15130" y="26468"/>
                </a:lnTo>
                <a:close/>
                <a:moveTo>
                  <a:pt x="12089" y="28027"/>
                </a:moveTo>
                <a:lnTo>
                  <a:pt x="12203" y="28027"/>
                </a:lnTo>
                <a:lnTo>
                  <a:pt x="12203" y="27855"/>
                </a:lnTo>
                <a:lnTo>
                  <a:pt x="12089" y="27855"/>
                </a:lnTo>
                <a:close/>
                <a:moveTo>
                  <a:pt x="11403" y="28027"/>
                </a:moveTo>
                <a:lnTo>
                  <a:pt x="11517" y="28027"/>
                </a:lnTo>
                <a:lnTo>
                  <a:pt x="11517" y="27855"/>
                </a:lnTo>
                <a:lnTo>
                  <a:pt x="11403" y="27855"/>
                </a:lnTo>
                <a:close/>
                <a:moveTo>
                  <a:pt x="12778" y="28027"/>
                </a:moveTo>
                <a:lnTo>
                  <a:pt x="12892" y="28027"/>
                </a:lnTo>
                <a:lnTo>
                  <a:pt x="12892" y="27855"/>
                </a:lnTo>
                <a:lnTo>
                  <a:pt x="12778" y="27855"/>
                </a:lnTo>
                <a:close/>
                <a:moveTo>
                  <a:pt x="13464" y="28027"/>
                </a:moveTo>
                <a:lnTo>
                  <a:pt x="13578" y="28027"/>
                </a:lnTo>
                <a:lnTo>
                  <a:pt x="13578" y="27855"/>
                </a:lnTo>
                <a:lnTo>
                  <a:pt x="13464" y="27855"/>
                </a:lnTo>
                <a:close/>
                <a:moveTo>
                  <a:pt x="13806" y="28027"/>
                </a:moveTo>
                <a:lnTo>
                  <a:pt x="13920" y="28027"/>
                </a:lnTo>
                <a:lnTo>
                  <a:pt x="13920" y="27855"/>
                </a:lnTo>
                <a:lnTo>
                  <a:pt x="13806" y="27855"/>
                </a:lnTo>
                <a:close/>
                <a:moveTo>
                  <a:pt x="14150" y="28027"/>
                </a:moveTo>
                <a:lnTo>
                  <a:pt x="14264" y="28027"/>
                </a:lnTo>
                <a:lnTo>
                  <a:pt x="14264" y="27855"/>
                </a:lnTo>
                <a:lnTo>
                  <a:pt x="14150" y="27855"/>
                </a:lnTo>
                <a:close/>
                <a:moveTo>
                  <a:pt x="14492" y="28027"/>
                </a:moveTo>
                <a:lnTo>
                  <a:pt x="14608" y="28027"/>
                </a:lnTo>
                <a:lnTo>
                  <a:pt x="14608" y="27855"/>
                </a:lnTo>
                <a:lnTo>
                  <a:pt x="14492" y="27855"/>
                </a:lnTo>
                <a:close/>
                <a:moveTo>
                  <a:pt x="14836" y="28027"/>
                </a:moveTo>
                <a:lnTo>
                  <a:pt x="14950" y="28027"/>
                </a:lnTo>
                <a:lnTo>
                  <a:pt x="14950" y="27855"/>
                </a:lnTo>
                <a:lnTo>
                  <a:pt x="14836" y="27855"/>
                </a:lnTo>
                <a:close/>
                <a:moveTo>
                  <a:pt x="15180" y="28027"/>
                </a:moveTo>
                <a:lnTo>
                  <a:pt x="15294" y="28027"/>
                </a:lnTo>
                <a:lnTo>
                  <a:pt x="15294" y="27855"/>
                </a:lnTo>
                <a:lnTo>
                  <a:pt x="15180" y="27855"/>
                </a:lnTo>
                <a:close/>
                <a:moveTo>
                  <a:pt x="6598" y="28027"/>
                </a:moveTo>
                <a:lnTo>
                  <a:pt x="6712" y="28027"/>
                </a:lnTo>
                <a:lnTo>
                  <a:pt x="6712" y="27855"/>
                </a:lnTo>
                <a:lnTo>
                  <a:pt x="6600" y="27855"/>
                </a:lnTo>
                <a:close/>
                <a:moveTo>
                  <a:pt x="6254" y="28027"/>
                </a:moveTo>
                <a:lnTo>
                  <a:pt x="6367" y="28027"/>
                </a:lnTo>
                <a:lnTo>
                  <a:pt x="6367" y="27855"/>
                </a:lnTo>
                <a:lnTo>
                  <a:pt x="6254" y="27855"/>
                </a:lnTo>
                <a:close/>
                <a:moveTo>
                  <a:pt x="5567" y="28027"/>
                </a:moveTo>
                <a:lnTo>
                  <a:pt x="5681" y="28027"/>
                </a:lnTo>
                <a:lnTo>
                  <a:pt x="5681" y="27855"/>
                </a:lnTo>
                <a:lnTo>
                  <a:pt x="5567" y="27855"/>
                </a:lnTo>
                <a:close/>
                <a:moveTo>
                  <a:pt x="5223" y="28027"/>
                </a:moveTo>
                <a:lnTo>
                  <a:pt x="5337" y="28027"/>
                </a:lnTo>
                <a:lnTo>
                  <a:pt x="5337" y="27855"/>
                </a:lnTo>
                <a:lnTo>
                  <a:pt x="5223" y="27855"/>
                </a:lnTo>
                <a:close/>
                <a:moveTo>
                  <a:pt x="4881" y="28027"/>
                </a:moveTo>
                <a:lnTo>
                  <a:pt x="4995" y="28027"/>
                </a:lnTo>
                <a:lnTo>
                  <a:pt x="4995" y="27855"/>
                </a:lnTo>
                <a:lnTo>
                  <a:pt x="4881" y="27855"/>
                </a:lnTo>
                <a:close/>
                <a:moveTo>
                  <a:pt x="4195" y="28027"/>
                </a:moveTo>
                <a:lnTo>
                  <a:pt x="4309" y="28027"/>
                </a:lnTo>
                <a:lnTo>
                  <a:pt x="4309" y="27855"/>
                </a:lnTo>
                <a:lnTo>
                  <a:pt x="4195" y="27855"/>
                </a:lnTo>
                <a:close/>
                <a:moveTo>
                  <a:pt x="3851" y="28027"/>
                </a:moveTo>
                <a:lnTo>
                  <a:pt x="3965" y="28027"/>
                </a:lnTo>
                <a:lnTo>
                  <a:pt x="3965" y="27855"/>
                </a:lnTo>
                <a:lnTo>
                  <a:pt x="3851" y="27855"/>
                </a:lnTo>
                <a:close/>
                <a:moveTo>
                  <a:pt x="3507" y="28027"/>
                </a:moveTo>
                <a:lnTo>
                  <a:pt x="3623" y="28027"/>
                </a:lnTo>
                <a:lnTo>
                  <a:pt x="3623" y="27855"/>
                </a:lnTo>
                <a:lnTo>
                  <a:pt x="3507" y="27855"/>
                </a:lnTo>
                <a:close/>
                <a:moveTo>
                  <a:pt x="10717" y="28027"/>
                </a:moveTo>
                <a:lnTo>
                  <a:pt x="10831" y="28027"/>
                </a:lnTo>
                <a:lnTo>
                  <a:pt x="10831" y="27855"/>
                </a:lnTo>
                <a:lnTo>
                  <a:pt x="10717" y="27855"/>
                </a:lnTo>
                <a:close/>
                <a:moveTo>
                  <a:pt x="2821" y="28027"/>
                </a:moveTo>
                <a:lnTo>
                  <a:pt x="2934" y="28027"/>
                </a:lnTo>
                <a:lnTo>
                  <a:pt x="2934" y="27855"/>
                </a:lnTo>
                <a:lnTo>
                  <a:pt x="2821" y="27855"/>
                </a:lnTo>
                <a:close/>
                <a:moveTo>
                  <a:pt x="2479" y="28027"/>
                </a:moveTo>
                <a:lnTo>
                  <a:pt x="2593" y="28027"/>
                </a:lnTo>
                <a:lnTo>
                  <a:pt x="2593" y="27855"/>
                </a:lnTo>
                <a:lnTo>
                  <a:pt x="2479" y="27855"/>
                </a:lnTo>
                <a:close/>
                <a:moveTo>
                  <a:pt x="2134" y="28027"/>
                </a:moveTo>
                <a:lnTo>
                  <a:pt x="2248" y="28027"/>
                </a:lnTo>
                <a:lnTo>
                  <a:pt x="2248" y="27855"/>
                </a:lnTo>
                <a:lnTo>
                  <a:pt x="2134" y="27855"/>
                </a:lnTo>
                <a:close/>
                <a:moveTo>
                  <a:pt x="1790" y="28027"/>
                </a:moveTo>
                <a:lnTo>
                  <a:pt x="1907" y="28027"/>
                </a:lnTo>
                <a:lnTo>
                  <a:pt x="1907" y="27855"/>
                </a:lnTo>
                <a:lnTo>
                  <a:pt x="1790" y="27855"/>
                </a:lnTo>
                <a:close/>
                <a:moveTo>
                  <a:pt x="1104" y="28027"/>
                </a:moveTo>
                <a:lnTo>
                  <a:pt x="1221" y="28027"/>
                </a:lnTo>
                <a:lnTo>
                  <a:pt x="1221" y="27855"/>
                </a:lnTo>
                <a:lnTo>
                  <a:pt x="1104" y="27855"/>
                </a:lnTo>
                <a:close/>
                <a:moveTo>
                  <a:pt x="762" y="28027"/>
                </a:moveTo>
                <a:lnTo>
                  <a:pt x="876" y="28027"/>
                </a:lnTo>
                <a:lnTo>
                  <a:pt x="876" y="27855"/>
                </a:lnTo>
                <a:lnTo>
                  <a:pt x="762" y="27855"/>
                </a:lnTo>
                <a:close/>
                <a:moveTo>
                  <a:pt x="15522" y="28027"/>
                </a:moveTo>
                <a:lnTo>
                  <a:pt x="15636" y="28027"/>
                </a:lnTo>
                <a:lnTo>
                  <a:pt x="15636" y="27855"/>
                </a:lnTo>
                <a:lnTo>
                  <a:pt x="15525" y="27855"/>
                </a:lnTo>
                <a:close/>
                <a:moveTo>
                  <a:pt x="10031" y="28027"/>
                </a:moveTo>
                <a:lnTo>
                  <a:pt x="10145" y="28027"/>
                </a:lnTo>
                <a:lnTo>
                  <a:pt x="10145" y="27855"/>
                </a:lnTo>
                <a:lnTo>
                  <a:pt x="10028" y="27855"/>
                </a:lnTo>
                <a:close/>
                <a:moveTo>
                  <a:pt x="9687" y="28027"/>
                </a:moveTo>
                <a:lnTo>
                  <a:pt x="9800" y="28027"/>
                </a:lnTo>
                <a:lnTo>
                  <a:pt x="9800" y="27855"/>
                </a:lnTo>
                <a:lnTo>
                  <a:pt x="9687" y="27855"/>
                </a:lnTo>
                <a:close/>
                <a:moveTo>
                  <a:pt x="9345" y="28027"/>
                </a:moveTo>
                <a:lnTo>
                  <a:pt x="9459" y="28027"/>
                </a:lnTo>
                <a:lnTo>
                  <a:pt x="9459" y="27855"/>
                </a:lnTo>
                <a:lnTo>
                  <a:pt x="9345" y="27855"/>
                </a:lnTo>
                <a:close/>
                <a:moveTo>
                  <a:pt x="9000" y="28027"/>
                </a:moveTo>
                <a:lnTo>
                  <a:pt x="9114" y="28027"/>
                </a:lnTo>
                <a:lnTo>
                  <a:pt x="9114" y="27855"/>
                </a:lnTo>
                <a:lnTo>
                  <a:pt x="9000" y="27855"/>
                </a:lnTo>
                <a:close/>
                <a:moveTo>
                  <a:pt x="8656" y="28027"/>
                </a:moveTo>
                <a:lnTo>
                  <a:pt x="8773" y="28027"/>
                </a:lnTo>
                <a:lnTo>
                  <a:pt x="8773" y="27855"/>
                </a:lnTo>
                <a:lnTo>
                  <a:pt x="8656" y="27855"/>
                </a:lnTo>
                <a:close/>
                <a:moveTo>
                  <a:pt x="8314" y="28027"/>
                </a:moveTo>
                <a:lnTo>
                  <a:pt x="8428" y="28027"/>
                </a:lnTo>
                <a:lnTo>
                  <a:pt x="8428" y="27855"/>
                </a:lnTo>
                <a:lnTo>
                  <a:pt x="8314" y="27855"/>
                </a:lnTo>
                <a:close/>
                <a:moveTo>
                  <a:pt x="7970" y="28027"/>
                </a:moveTo>
                <a:lnTo>
                  <a:pt x="8084" y="28027"/>
                </a:lnTo>
                <a:lnTo>
                  <a:pt x="8084" y="27855"/>
                </a:lnTo>
                <a:lnTo>
                  <a:pt x="7970" y="27855"/>
                </a:lnTo>
                <a:close/>
                <a:moveTo>
                  <a:pt x="7626" y="28027"/>
                </a:moveTo>
                <a:lnTo>
                  <a:pt x="7742" y="28027"/>
                </a:lnTo>
                <a:lnTo>
                  <a:pt x="7742" y="27855"/>
                </a:lnTo>
                <a:lnTo>
                  <a:pt x="7626" y="27855"/>
                </a:lnTo>
                <a:close/>
                <a:moveTo>
                  <a:pt x="6940" y="28027"/>
                </a:moveTo>
                <a:lnTo>
                  <a:pt x="7056" y="28027"/>
                </a:lnTo>
                <a:lnTo>
                  <a:pt x="7056" y="27855"/>
                </a:lnTo>
                <a:lnTo>
                  <a:pt x="6940" y="27855"/>
                </a:lnTo>
                <a:close/>
                <a:moveTo>
                  <a:pt x="474" y="27842"/>
                </a:moveTo>
                <a:lnTo>
                  <a:pt x="1527" y="27842"/>
                </a:lnTo>
                <a:lnTo>
                  <a:pt x="1527" y="27855"/>
                </a:lnTo>
                <a:lnTo>
                  <a:pt x="1448" y="27855"/>
                </a:lnTo>
                <a:lnTo>
                  <a:pt x="1448" y="28027"/>
                </a:lnTo>
                <a:lnTo>
                  <a:pt x="1527" y="28027"/>
                </a:lnTo>
                <a:lnTo>
                  <a:pt x="1527" y="30399"/>
                </a:lnTo>
                <a:lnTo>
                  <a:pt x="474" y="30399"/>
                </a:lnTo>
                <a:lnTo>
                  <a:pt x="474" y="28027"/>
                </a:lnTo>
                <a:lnTo>
                  <a:pt x="532" y="28027"/>
                </a:lnTo>
                <a:lnTo>
                  <a:pt x="532" y="27855"/>
                </a:lnTo>
                <a:lnTo>
                  <a:pt x="474" y="27855"/>
                </a:lnTo>
                <a:close/>
                <a:moveTo>
                  <a:pt x="15866" y="28027"/>
                </a:moveTo>
                <a:lnTo>
                  <a:pt x="15922" y="28027"/>
                </a:lnTo>
                <a:lnTo>
                  <a:pt x="15922" y="27855"/>
                </a:lnTo>
                <a:lnTo>
                  <a:pt x="15866" y="27855"/>
                </a:lnTo>
                <a:close/>
                <a:moveTo>
                  <a:pt x="11059" y="28027"/>
                </a:moveTo>
                <a:lnTo>
                  <a:pt x="11175" y="28027"/>
                </a:lnTo>
                <a:lnTo>
                  <a:pt x="11175" y="27855"/>
                </a:lnTo>
                <a:lnTo>
                  <a:pt x="11061" y="27855"/>
                </a:lnTo>
                <a:close/>
                <a:moveTo>
                  <a:pt x="3165" y="28027"/>
                </a:moveTo>
                <a:lnTo>
                  <a:pt x="3279" y="28027"/>
                </a:lnTo>
                <a:lnTo>
                  <a:pt x="3279" y="27855"/>
                </a:lnTo>
                <a:lnTo>
                  <a:pt x="3165" y="27855"/>
                </a:lnTo>
                <a:close/>
                <a:moveTo>
                  <a:pt x="12433" y="28027"/>
                </a:moveTo>
                <a:lnTo>
                  <a:pt x="12550" y="28027"/>
                </a:lnTo>
                <a:lnTo>
                  <a:pt x="12550" y="27855"/>
                </a:lnTo>
                <a:lnTo>
                  <a:pt x="12433" y="27855"/>
                </a:lnTo>
                <a:close/>
                <a:moveTo>
                  <a:pt x="14740" y="30402"/>
                </a:moveTo>
                <a:lnTo>
                  <a:pt x="15925" y="30402"/>
                </a:lnTo>
                <a:lnTo>
                  <a:pt x="15925" y="27842"/>
                </a:lnTo>
                <a:lnTo>
                  <a:pt x="14740" y="27842"/>
                </a:lnTo>
                <a:close/>
                <a:moveTo>
                  <a:pt x="1648" y="30402"/>
                </a:moveTo>
                <a:lnTo>
                  <a:pt x="2960" y="30402"/>
                </a:lnTo>
                <a:lnTo>
                  <a:pt x="2960" y="27842"/>
                </a:lnTo>
                <a:lnTo>
                  <a:pt x="1648" y="27842"/>
                </a:lnTo>
                <a:close/>
                <a:moveTo>
                  <a:pt x="3079" y="30402"/>
                </a:moveTo>
                <a:lnTo>
                  <a:pt x="4421" y="30402"/>
                </a:lnTo>
                <a:lnTo>
                  <a:pt x="4421" y="27842"/>
                </a:lnTo>
                <a:lnTo>
                  <a:pt x="3079" y="27842"/>
                </a:lnTo>
                <a:close/>
                <a:moveTo>
                  <a:pt x="5914" y="30402"/>
                </a:moveTo>
                <a:lnTo>
                  <a:pt x="4542" y="30402"/>
                </a:lnTo>
                <a:lnTo>
                  <a:pt x="4542" y="28027"/>
                </a:lnTo>
                <a:lnTo>
                  <a:pt x="4654" y="28027"/>
                </a:lnTo>
                <a:lnTo>
                  <a:pt x="4654" y="27855"/>
                </a:lnTo>
                <a:lnTo>
                  <a:pt x="4542" y="27855"/>
                </a:lnTo>
                <a:lnTo>
                  <a:pt x="4542" y="27845"/>
                </a:lnTo>
                <a:lnTo>
                  <a:pt x="5917" y="27845"/>
                </a:lnTo>
                <a:lnTo>
                  <a:pt x="5917" y="27855"/>
                </a:lnTo>
                <a:lnTo>
                  <a:pt x="5912" y="27855"/>
                </a:lnTo>
                <a:lnTo>
                  <a:pt x="5912" y="28027"/>
                </a:lnTo>
                <a:lnTo>
                  <a:pt x="5917" y="28027"/>
                </a:lnTo>
                <a:close/>
                <a:moveTo>
                  <a:pt x="7375" y="30402"/>
                </a:moveTo>
                <a:lnTo>
                  <a:pt x="6033" y="30402"/>
                </a:lnTo>
                <a:lnTo>
                  <a:pt x="6033" y="27842"/>
                </a:lnTo>
                <a:lnTo>
                  <a:pt x="7375" y="27842"/>
                </a:lnTo>
                <a:lnTo>
                  <a:pt x="7375" y="27855"/>
                </a:lnTo>
                <a:lnTo>
                  <a:pt x="7284" y="27855"/>
                </a:lnTo>
                <a:lnTo>
                  <a:pt x="7284" y="28027"/>
                </a:lnTo>
                <a:lnTo>
                  <a:pt x="7375" y="28027"/>
                </a:lnTo>
                <a:close/>
                <a:moveTo>
                  <a:pt x="8806" y="27842"/>
                </a:moveTo>
                <a:lnTo>
                  <a:pt x="8806" y="30402"/>
                </a:lnTo>
                <a:lnTo>
                  <a:pt x="8168" y="30402"/>
                </a:lnTo>
                <a:lnTo>
                  <a:pt x="8168" y="30402"/>
                </a:lnTo>
                <a:lnTo>
                  <a:pt x="7494" y="30402"/>
                </a:lnTo>
                <a:lnTo>
                  <a:pt x="7494" y="27845"/>
                </a:lnTo>
                <a:close/>
                <a:moveTo>
                  <a:pt x="8925" y="30402"/>
                </a:moveTo>
                <a:lnTo>
                  <a:pt x="10266" y="30402"/>
                </a:lnTo>
                <a:lnTo>
                  <a:pt x="10266" y="27842"/>
                </a:lnTo>
                <a:lnTo>
                  <a:pt x="8925" y="27842"/>
                </a:lnTo>
                <a:close/>
                <a:moveTo>
                  <a:pt x="11760" y="30402"/>
                </a:moveTo>
                <a:lnTo>
                  <a:pt x="10388" y="30402"/>
                </a:lnTo>
                <a:lnTo>
                  <a:pt x="10388" y="28027"/>
                </a:lnTo>
                <a:lnTo>
                  <a:pt x="10489" y="28027"/>
                </a:lnTo>
                <a:lnTo>
                  <a:pt x="10489" y="27855"/>
                </a:lnTo>
                <a:lnTo>
                  <a:pt x="10388" y="27855"/>
                </a:lnTo>
                <a:lnTo>
                  <a:pt x="10388" y="27842"/>
                </a:lnTo>
                <a:lnTo>
                  <a:pt x="11763" y="27842"/>
                </a:lnTo>
                <a:lnTo>
                  <a:pt x="11763" y="27855"/>
                </a:lnTo>
                <a:lnTo>
                  <a:pt x="11747" y="27855"/>
                </a:lnTo>
                <a:lnTo>
                  <a:pt x="11747" y="28027"/>
                </a:lnTo>
                <a:lnTo>
                  <a:pt x="11763" y="28027"/>
                </a:lnTo>
                <a:close/>
                <a:moveTo>
                  <a:pt x="13160" y="30402"/>
                </a:moveTo>
                <a:lnTo>
                  <a:pt x="11882" y="30402"/>
                </a:lnTo>
                <a:lnTo>
                  <a:pt x="11882" y="27842"/>
                </a:lnTo>
                <a:lnTo>
                  <a:pt x="13160" y="27842"/>
                </a:lnTo>
                <a:lnTo>
                  <a:pt x="13160" y="27855"/>
                </a:lnTo>
                <a:lnTo>
                  <a:pt x="13120" y="27855"/>
                </a:lnTo>
                <a:lnTo>
                  <a:pt x="13120" y="28027"/>
                </a:lnTo>
                <a:lnTo>
                  <a:pt x="13160" y="28027"/>
                </a:lnTo>
                <a:close/>
                <a:moveTo>
                  <a:pt x="13279" y="30402"/>
                </a:moveTo>
                <a:lnTo>
                  <a:pt x="14621" y="30402"/>
                </a:lnTo>
                <a:lnTo>
                  <a:pt x="14621" y="27842"/>
                </a:lnTo>
                <a:lnTo>
                  <a:pt x="13279" y="2784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9" name="Google Shape;2049;p103"/>
          <p:cNvGrpSpPr/>
          <p:nvPr/>
        </p:nvGrpSpPr>
        <p:grpSpPr>
          <a:xfrm>
            <a:off x="447026" y="334487"/>
            <a:ext cx="8305392" cy="4557042"/>
            <a:chOff x="447026" y="334487"/>
            <a:chExt cx="8305392" cy="4557042"/>
          </a:xfrm>
        </p:grpSpPr>
        <p:sp>
          <p:nvSpPr>
            <p:cNvPr id="2050" name="Google Shape;2050;p103"/>
            <p:cNvSpPr/>
            <p:nvPr/>
          </p:nvSpPr>
          <p:spPr>
            <a:xfrm>
              <a:off x="8499878" y="1476985"/>
              <a:ext cx="94986" cy="94955"/>
            </a:xfrm>
            <a:custGeom>
              <a:avLst/>
              <a:gdLst/>
              <a:ahLst/>
              <a:cxnLst/>
              <a:rect l="l" t="t" r="r" b="b"/>
              <a:pathLst>
                <a:path w="3095" h="3094" extrusionOk="0">
                  <a:moveTo>
                    <a:pt x="1553" y="0"/>
                  </a:moveTo>
                  <a:cubicBezTo>
                    <a:pt x="1553" y="1553"/>
                    <a:pt x="1" y="1553"/>
                    <a:pt x="1" y="1553"/>
                  </a:cubicBezTo>
                  <a:cubicBezTo>
                    <a:pt x="1553" y="1553"/>
                    <a:pt x="1553" y="3094"/>
                    <a:pt x="1553" y="3094"/>
                  </a:cubicBezTo>
                  <a:cubicBezTo>
                    <a:pt x="1553" y="1553"/>
                    <a:pt x="3094" y="1553"/>
                    <a:pt x="3094" y="1553"/>
                  </a:cubicBezTo>
                  <a:cubicBezTo>
                    <a:pt x="1553" y="1553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03"/>
            <p:cNvSpPr/>
            <p:nvPr/>
          </p:nvSpPr>
          <p:spPr>
            <a:xfrm>
              <a:off x="8657800" y="1231362"/>
              <a:ext cx="94617" cy="94617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03"/>
            <p:cNvSpPr/>
            <p:nvPr/>
          </p:nvSpPr>
          <p:spPr>
            <a:xfrm>
              <a:off x="8328351" y="614678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39" y="1"/>
                  </a:moveTo>
                  <a:cubicBezTo>
                    <a:pt x="3117" y="3094"/>
                    <a:pt x="46" y="3106"/>
                    <a:pt x="1" y="3106"/>
                  </a:cubicBezTo>
                  <a:cubicBezTo>
                    <a:pt x="0" y="3106"/>
                    <a:pt x="0" y="3106"/>
                    <a:pt x="0" y="3106"/>
                  </a:cubicBezTo>
                  <a:lnTo>
                    <a:pt x="0" y="3106"/>
                  </a:lnTo>
                  <a:cubicBezTo>
                    <a:pt x="3116" y="3117"/>
                    <a:pt x="3093" y="6233"/>
                    <a:pt x="3093" y="6233"/>
                  </a:cubicBezTo>
                  <a:cubicBezTo>
                    <a:pt x="3116" y="3162"/>
                    <a:pt x="6143" y="3140"/>
                    <a:pt x="6231" y="3140"/>
                  </a:cubicBezTo>
                  <a:cubicBezTo>
                    <a:pt x="6232" y="3140"/>
                    <a:pt x="6233" y="3140"/>
                    <a:pt x="6233" y="3140"/>
                  </a:cubicBezTo>
                  <a:cubicBezTo>
                    <a:pt x="3120" y="3117"/>
                    <a:pt x="3139" y="8"/>
                    <a:pt x="3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03"/>
            <p:cNvSpPr/>
            <p:nvPr/>
          </p:nvSpPr>
          <p:spPr>
            <a:xfrm>
              <a:off x="8657800" y="334487"/>
              <a:ext cx="94617" cy="94617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03"/>
            <p:cNvSpPr/>
            <p:nvPr/>
          </p:nvSpPr>
          <p:spPr>
            <a:xfrm>
              <a:off x="447026" y="4523778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39" y="1"/>
                  </a:moveTo>
                  <a:cubicBezTo>
                    <a:pt x="3117" y="3094"/>
                    <a:pt x="46" y="3106"/>
                    <a:pt x="1" y="3106"/>
                  </a:cubicBezTo>
                  <a:cubicBezTo>
                    <a:pt x="0" y="3106"/>
                    <a:pt x="0" y="3106"/>
                    <a:pt x="0" y="3106"/>
                  </a:cubicBezTo>
                  <a:lnTo>
                    <a:pt x="0" y="3106"/>
                  </a:lnTo>
                  <a:cubicBezTo>
                    <a:pt x="3116" y="3117"/>
                    <a:pt x="3093" y="6233"/>
                    <a:pt x="3093" y="6233"/>
                  </a:cubicBezTo>
                  <a:cubicBezTo>
                    <a:pt x="3116" y="3162"/>
                    <a:pt x="6143" y="3140"/>
                    <a:pt x="6231" y="3140"/>
                  </a:cubicBezTo>
                  <a:cubicBezTo>
                    <a:pt x="6232" y="3140"/>
                    <a:pt x="6233" y="3140"/>
                    <a:pt x="6233" y="3140"/>
                  </a:cubicBezTo>
                  <a:cubicBezTo>
                    <a:pt x="3120" y="3117"/>
                    <a:pt x="3139" y="8"/>
                    <a:pt x="3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03"/>
            <p:cNvSpPr/>
            <p:nvPr/>
          </p:nvSpPr>
          <p:spPr>
            <a:xfrm>
              <a:off x="638325" y="4796912"/>
              <a:ext cx="94617" cy="94617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6" name="Google Shape;2056;p103">
            <a:hlinkClick r:id="rId3" action="ppaction://hlinksldjump"/>
          </p:cNvPr>
          <p:cNvSpPr/>
          <p:nvPr/>
        </p:nvSpPr>
        <p:spPr>
          <a:xfrm>
            <a:off x="4251150" y="263575"/>
            <a:ext cx="270900" cy="270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3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T</a:t>
            </a:r>
            <a:endParaRPr sz="1500">
              <a:solidFill>
                <a:schemeClr val="accent3"/>
              </a:solidFill>
            </a:endParaRPr>
          </a:p>
        </p:txBody>
      </p:sp>
      <p:sp>
        <p:nvSpPr>
          <p:cNvPr id="2057" name="Google Shape;2057;p103">
            <a:hlinkClick r:id="" action="ppaction://hlinkshowjump?jump=previousslide"/>
          </p:cNvPr>
          <p:cNvSpPr/>
          <p:nvPr/>
        </p:nvSpPr>
        <p:spPr>
          <a:xfrm rot="-1029624" flipH="1">
            <a:off x="3914699" y="300103"/>
            <a:ext cx="220871" cy="197837"/>
          </a:xfrm>
          <a:custGeom>
            <a:avLst/>
            <a:gdLst/>
            <a:ahLst/>
            <a:cxnLst/>
            <a:rect l="l" t="t" r="r" b="b"/>
            <a:pathLst>
              <a:path w="18606" h="16669" extrusionOk="0">
                <a:moveTo>
                  <a:pt x="5756" y="1"/>
                </a:moveTo>
                <a:cubicBezTo>
                  <a:pt x="5578" y="1"/>
                  <a:pt x="5398" y="21"/>
                  <a:pt x="5221" y="64"/>
                </a:cubicBezTo>
                <a:lnTo>
                  <a:pt x="8636" y="6193"/>
                </a:lnTo>
                <a:lnTo>
                  <a:pt x="8521" y="6227"/>
                </a:lnTo>
                <a:cubicBezTo>
                  <a:pt x="6555" y="6802"/>
                  <a:pt x="3197" y="8585"/>
                  <a:pt x="3197" y="8585"/>
                </a:cubicBezTo>
                <a:lnTo>
                  <a:pt x="1484" y="7251"/>
                </a:lnTo>
                <a:lnTo>
                  <a:pt x="1" y="7688"/>
                </a:lnTo>
                <a:lnTo>
                  <a:pt x="1357" y="9999"/>
                </a:lnTo>
                <a:lnTo>
                  <a:pt x="1461" y="12678"/>
                </a:lnTo>
                <a:lnTo>
                  <a:pt x="2944" y="12253"/>
                </a:lnTo>
                <a:lnTo>
                  <a:pt x="3669" y="10206"/>
                </a:lnTo>
                <a:cubicBezTo>
                  <a:pt x="3669" y="10206"/>
                  <a:pt x="7452" y="9907"/>
                  <a:pt x="9418" y="9332"/>
                </a:cubicBezTo>
                <a:lnTo>
                  <a:pt x="9533" y="9286"/>
                </a:lnTo>
                <a:lnTo>
                  <a:pt x="9533" y="9286"/>
                </a:lnTo>
                <a:lnTo>
                  <a:pt x="8717" y="16668"/>
                </a:lnTo>
                <a:lnTo>
                  <a:pt x="9959" y="16300"/>
                </a:lnTo>
                <a:cubicBezTo>
                  <a:pt x="10752" y="16024"/>
                  <a:pt x="11339" y="15335"/>
                  <a:pt x="11477" y="14507"/>
                </a:cubicBezTo>
                <a:cubicBezTo>
                  <a:pt x="11660" y="13460"/>
                  <a:pt x="12603" y="10022"/>
                  <a:pt x="13098" y="8251"/>
                </a:cubicBezTo>
                <a:lnTo>
                  <a:pt x="15927" y="7423"/>
                </a:lnTo>
                <a:cubicBezTo>
                  <a:pt x="15927" y="7423"/>
                  <a:pt x="18606" y="6411"/>
                  <a:pt x="18215" y="5077"/>
                </a:cubicBezTo>
                <a:cubicBezTo>
                  <a:pt x="18007" y="4368"/>
                  <a:pt x="17118" y="4202"/>
                  <a:pt x="16332" y="4202"/>
                </a:cubicBezTo>
                <a:cubicBezTo>
                  <a:pt x="15641" y="4202"/>
                  <a:pt x="15030" y="4330"/>
                  <a:pt x="15030" y="4330"/>
                </a:cubicBezTo>
                <a:lnTo>
                  <a:pt x="12189" y="5158"/>
                </a:lnTo>
                <a:cubicBezTo>
                  <a:pt x="10821" y="3928"/>
                  <a:pt x="8176" y="1536"/>
                  <a:pt x="7463" y="765"/>
                </a:cubicBezTo>
                <a:cubicBezTo>
                  <a:pt x="7022" y="270"/>
                  <a:pt x="6398" y="1"/>
                  <a:pt x="57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103">
            <a:hlinkClick r:id="" action="ppaction://noaction"/>
          </p:cNvPr>
          <p:cNvSpPr/>
          <p:nvPr/>
        </p:nvSpPr>
        <p:spPr>
          <a:xfrm>
            <a:off x="4626297" y="263575"/>
            <a:ext cx="270900" cy="270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3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2</a:t>
            </a:r>
            <a:endParaRPr sz="1500">
              <a:solidFill>
                <a:schemeClr val="accent3"/>
              </a:solidFill>
            </a:endParaRPr>
          </a:p>
        </p:txBody>
      </p:sp>
      <p:sp>
        <p:nvSpPr>
          <p:cNvPr id="2059" name="Google Shape;2059;p103">
            <a:hlinkClick r:id="" action="ppaction://hlinkshowjump?jump=nextslide"/>
          </p:cNvPr>
          <p:cNvSpPr/>
          <p:nvPr/>
        </p:nvSpPr>
        <p:spPr>
          <a:xfrm rot="1029624">
            <a:off x="5008439" y="300103"/>
            <a:ext cx="220871" cy="197837"/>
          </a:xfrm>
          <a:custGeom>
            <a:avLst/>
            <a:gdLst/>
            <a:ahLst/>
            <a:cxnLst/>
            <a:rect l="l" t="t" r="r" b="b"/>
            <a:pathLst>
              <a:path w="18606" h="16669" extrusionOk="0">
                <a:moveTo>
                  <a:pt x="5756" y="1"/>
                </a:moveTo>
                <a:cubicBezTo>
                  <a:pt x="5578" y="1"/>
                  <a:pt x="5398" y="21"/>
                  <a:pt x="5221" y="64"/>
                </a:cubicBezTo>
                <a:lnTo>
                  <a:pt x="8636" y="6193"/>
                </a:lnTo>
                <a:lnTo>
                  <a:pt x="8521" y="6227"/>
                </a:lnTo>
                <a:cubicBezTo>
                  <a:pt x="6555" y="6802"/>
                  <a:pt x="3197" y="8585"/>
                  <a:pt x="3197" y="8585"/>
                </a:cubicBezTo>
                <a:lnTo>
                  <a:pt x="1484" y="7251"/>
                </a:lnTo>
                <a:lnTo>
                  <a:pt x="1" y="7688"/>
                </a:lnTo>
                <a:lnTo>
                  <a:pt x="1357" y="9999"/>
                </a:lnTo>
                <a:lnTo>
                  <a:pt x="1461" y="12678"/>
                </a:lnTo>
                <a:lnTo>
                  <a:pt x="2944" y="12253"/>
                </a:lnTo>
                <a:lnTo>
                  <a:pt x="3669" y="10206"/>
                </a:lnTo>
                <a:cubicBezTo>
                  <a:pt x="3669" y="10206"/>
                  <a:pt x="7452" y="9907"/>
                  <a:pt x="9418" y="9332"/>
                </a:cubicBezTo>
                <a:lnTo>
                  <a:pt x="9533" y="9286"/>
                </a:lnTo>
                <a:lnTo>
                  <a:pt x="9533" y="9286"/>
                </a:lnTo>
                <a:lnTo>
                  <a:pt x="8717" y="16668"/>
                </a:lnTo>
                <a:lnTo>
                  <a:pt x="9959" y="16300"/>
                </a:lnTo>
                <a:cubicBezTo>
                  <a:pt x="10752" y="16024"/>
                  <a:pt x="11339" y="15335"/>
                  <a:pt x="11477" y="14507"/>
                </a:cubicBezTo>
                <a:cubicBezTo>
                  <a:pt x="11660" y="13460"/>
                  <a:pt x="12603" y="10022"/>
                  <a:pt x="13098" y="8251"/>
                </a:cubicBezTo>
                <a:lnTo>
                  <a:pt x="15927" y="7423"/>
                </a:lnTo>
                <a:cubicBezTo>
                  <a:pt x="15927" y="7423"/>
                  <a:pt x="18606" y="6411"/>
                  <a:pt x="18215" y="5077"/>
                </a:cubicBezTo>
                <a:cubicBezTo>
                  <a:pt x="18007" y="4368"/>
                  <a:pt x="17118" y="4202"/>
                  <a:pt x="16332" y="4202"/>
                </a:cubicBezTo>
                <a:cubicBezTo>
                  <a:pt x="15641" y="4202"/>
                  <a:pt x="15030" y="4330"/>
                  <a:pt x="15030" y="4330"/>
                </a:cubicBezTo>
                <a:lnTo>
                  <a:pt x="12189" y="5158"/>
                </a:lnTo>
                <a:cubicBezTo>
                  <a:pt x="10821" y="3928"/>
                  <a:pt x="8176" y="1536"/>
                  <a:pt x="7463" y="765"/>
                </a:cubicBezTo>
                <a:cubicBezTo>
                  <a:pt x="7022" y="270"/>
                  <a:pt x="6398" y="1"/>
                  <a:pt x="57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6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103"/>
          <p:cNvSpPr txBox="1">
            <a:spLocks noGrp="1"/>
          </p:cNvSpPr>
          <p:nvPr>
            <p:ph type="subTitle" idx="1"/>
          </p:nvPr>
        </p:nvSpPr>
        <p:spPr>
          <a:xfrm flipH="1">
            <a:off x="159277" y="2725924"/>
            <a:ext cx="3275098" cy="21656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KA131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dahilinde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Erasmus program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ülkeleriyle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(28 AB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üye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ülkesi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İzlanda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Lihtenştayn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Norveç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Makedonya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Türkiye,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Sırbistan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dahil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işbirliği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kurulabilirken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KA171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kapsamında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ortak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ülkeler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başlığı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altında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dünyanın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coğrafyalarından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ülkelerle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işbirliği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tesis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edilebilmektedir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tr-T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1600" dirty="0">
              <a:solidFill>
                <a:srgbClr val="4A4A4A"/>
              </a:solidFill>
              <a:latin typeface="Tahoma" panose="020B0604030504040204" pitchFamily="34" charset="0"/>
            </a:endParaRPr>
          </a:p>
        </p:txBody>
      </p:sp>
      <p:sp>
        <p:nvSpPr>
          <p:cNvPr id="2020" name="Google Shape;2020;p103"/>
          <p:cNvSpPr txBox="1">
            <a:spLocks noGrp="1"/>
          </p:cNvSpPr>
          <p:nvPr>
            <p:ph type="title" idx="8"/>
          </p:nvPr>
        </p:nvSpPr>
        <p:spPr>
          <a:xfrm>
            <a:off x="713225" y="540000"/>
            <a:ext cx="3686400" cy="10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Kapsam</a:t>
            </a:r>
            <a:endParaRPr lang="en-US" dirty="0"/>
          </a:p>
        </p:txBody>
      </p:sp>
      <p:grpSp>
        <p:nvGrpSpPr>
          <p:cNvPr id="2049" name="Google Shape;2049;p103"/>
          <p:cNvGrpSpPr/>
          <p:nvPr/>
        </p:nvGrpSpPr>
        <p:grpSpPr>
          <a:xfrm>
            <a:off x="447026" y="334487"/>
            <a:ext cx="8305392" cy="4557042"/>
            <a:chOff x="447026" y="334487"/>
            <a:chExt cx="8305392" cy="4557042"/>
          </a:xfrm>
        </p:grpSpPr>
        <p:sp>
          <p:nvSpPr>
            <p:cNvPr id="2050" name="Google Shape;2050;p103"/>
            <p:cNvSpPr/>
            <p:nvPr/>
          </p:nvSpPr>
          <p:spPr>
            <a:xfrm>
              <a:off x="8499878" y="1476985"/>
              <a:ext cx="94986" cy="94955"/>
            </a:xfrm>
            <a:custGeom>
              <a:avLst/>
              <a:gdLst/>
              <a:ahLst/>
              <a:cxnLst/>
              <a:rect l="l" t="t" r="r" b="b"/>
              <a:pathLst>
                <a:path w="3095" h="3094" extrusionOk="0">
                  <a:moveTo>
                    <a:pt x="1553" y="0"/>
                  </a:moveTo>
                  <a:cubicBezTo>
                    <a:pt x="1553" y="1553"/>
                    <a:pt x="1" y="1553"/>
                    <a:pt x="1" y="1553"/>
                  </a:cubicBezTo>
                  <a:cubicBezTo>
                    <a:pt x="1553" y="1553"/>
                    <a:pt x="1553" y="3094"/>
                    <a:pt x="1553" y="3094"/>
                  </a:cubicBezTo>
                  <a:cubicBezTo>
                    <a:pt x="1553" y="1553"/>
                    <a:pt x="3094" y="1553"/>
                    <a:pt x="3094" y="1553"/>
                  </a:cubicBezTo>
                  <a:cubicBezTo>
                    <a:pt x="1553" y="1553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03"/>
            <p:cNvSpPr/>
            <p:nvPr/>
          </p:nvSpPr>
          <p:spPr>
            <a:xfrm>
              <a:off x="8657800" y="1231362"/>
              <a:ext cx="94617" cy="94617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03"/>
            <p:cNvSpPr/>
            <p:nvPr/>
          </p:nvSpPr>
          <p:spPr>
            <a:xfrm>
              <a:off x="8328351" y="614678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39" y="1"/>
                  </a:moveTo>
                  <a:cubicBezTo>
                    <a:pt x="3117" y="3094"/>
                    <a:pt x="46" y="3106"/>
                    <a:pt x="1" y="3106"/>
                  </a:cubicBezTo>
                  <a:cubicBezTo>
                    <a:pt x="0" y="3106"/>
                    <a:pt x="0" y="3106"/>
                    <a:pt x="0" y="3106"/>
                  </a:cubicBezTo>
                  <a:lnTo>
                    <a:pt x="0" y="3106"/>
                  </a:lnTo>
                  <a:cubicBezTo>
                    <a:pt x="3116" y="3117"/>
                    <a:pt x="3093" y="6233"/>
                    <a:pt x="3093" y="6233"/>
                  </a:cubicBezTo>
                  <a:cubicBezTo>
                    <a:pt x="3116" y="3162"/>
                    <a:pt x="6143" y="3140"/>
                    <a:pt x="6231" y="3140"/>
                  </a:cubicBezTo>
                  <a:cubicBezTo>
                    <a:pt x="6232" y="3140"/>
                    <a:pt x="6233" y="3140"/>
                    <a:pt x="6233" y="3140"/>
                  </a:cubicBezTo>
                  <a:cubicBezTo>
                    <a:pt x="3120" y="3117"/>
                    <a:pt x="3139" y="8"/>
                    <a:pt x="3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03"/>
            <p:cNvSpPr/>
            <p:nvPr/>
          </p:nvSpPr>
          <p:spPr>
            <a:xfrm>
              <a:off x="8657800" y="334487"/>
              <a:ext cx="94617" cy="94617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03"/>
            <p:cNvSpPr/>
            <p:nvPr/>
          </p:nvSpPr>
          <p:spPr>
            <a:xfrm>
              <a:off x="447026" y="4523778"/>
              <a:ext cx="191291" cy="191321"/>
            </a:xfrm>
            <a:custGeom>
              <a:avLst/>
              <a:gdLst/>
              <a:ahLst/>
              <a:cxnLst/>
              <a:rect l="l" t="t" r="r" b="b"/>
              <a:pathLst>
                <a:path w="6233" h="6234" extrusionOk="0">
                  <a:moveTo>
                    <a:pt x="3139" y="1"/>
                  </a:moveTo>
                  <a:cubicBezTo>
                    <a:pt x="3117" y="3094"/>
                    <a:pt x="46" y="3106"/>
                    <a:pt x="1" y="3106"/>
                  </a:cubicBezTo>
                  <a:cubicBezTo>
                    <a:pt x="0" y="3106"/>
                    <a:pt x="0" y="3106"/>
                    <a:pt x="0" y="3106"/>
                  </a:cubicBezTo>
                  <a:lnTo>
                    <a:pt x="0" y="3106"/>
                  </a:lnTo>
                  <a:cubicBezTo>
                    <a:pt x="3116" y="3117"/>
                    <a:pt x="3093" y="6233"/>
                    <a:pt x="3093" y="6233"/>
                  </a:cubicBezTo>
                  <a:cubicBezTo>
                    <a:pt x="3116" y="3162"/>
                    <a:pt x="6143" y="3140"/>
                    <a:pt x="6231" y="3140"/>
                  </a:cubicBezTo>
                  <a:cubicBezTo>
                    <a:pt x="6232" y="3140"/>
                    <a:pt x="6233" y="3140"/>
                    <a:pt x="6233" y="3140"/>
                  </a:cubicBezTo>
                  <a:cubicBezTo>
                    <a:pt x="3120" y="3117"/>
                    <a:pt x="3139" y="8"/>
                    <a:pt x="3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03"/>
            <p:cNvSpPr/>
            <p:nvPr/>
          </p:nvSpPr>
          <p:spPr>
            <a:xfrm>
              <a:off x="638325" y="4796912"/>
              <a:ext cx="94617" cy="94617"/>
            </a:xfrm>
            <a:custGeom>
              <a:avLst/>
              <a:gdLst/>
              <a:ahLst/>
              <a:cxnLst/>
              <a:rect l="l" t="t" r="r" b="b"/>
              <a:pathLst>
                <a:path w="3083" h="3083" extrusionOk="0">
                  <a:moveTo>
                    <a:pt x="1541" y="0"/>
                  </a:moveTo>
                  <a:cubicBezTo>
                    <a:pt x="1541" y="1541"/>
                    <a:pt x="0" y="1541"/>
                    <a:pt x="0" y="1541"/>
                  </a:cubicBezTo>
                  <a:cubicBezTo>
                    <a:pt x="1541" y="1541"/>
                    <a:pt x="1541" y="3082"/>
                    <a:pt x="1541" y="3082"/>
                  </a:cubicBezTo>
                  <a:cubicBezTo>
                    <a:pt x="1541" y="1541"/>
                    <a:pt x="3082" y="1541"/>
                    <a:pt x="3082" y="1541"/>
                  </a:cubicBezTo>
                  <a:cubicBezTo>
                    <a:pt x="1541" y="1541"/>
                    <a:pt x="1541" y="0"/>
                    <a:pt x="1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6" name="Google Shape;2056;p103">
            <a:hlinkClick r:id="rId3" action="ppaction://hlinksldjump"/>
          </p:cNvPr>
          <p:cNvSpPr/>
          <p:nvPr/>
        </p:nvSpPr>
        <p:spPr>
          <a:xfrm>
            <a:off x="4251150" y="263575"/>
            <a:ext cx="270900" cy="270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3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T</a:t>
            </a:r>
            <a:endParaRPr sz="1500">
              <a:solidFill>
                <a:schemeClr val="accent3"/>
              </a:solidFill>
            </a:endParaRPr>
          </a:p>
        </p:txBody>
      </p:sp>
      <p:sp>
        <p:nvSpPr>
          <p:cNvPr id="2057" name="Google Shape;2057;p103">
            <a:hlinkClick r:id="" action="ppaction://hlinkshowjump?jump=previousslide"/>
          </p:cNvPr>
          <p:cNvSpPr/>
          <p:nvPr/>
        </p:nvSpPr>
        <p:spPr>
          <a:xfrm rot="-1029624" flipH="1">
            <a:off x="3914699" y="300103"/>
            <a:ext cx="220871" cy="197837"/>
          </a:xfrm>
          <a:custGeom>
            <a:avLst/>
            <a:gdLst/>
            <a:ahLst/>
            <a:cxnLst/>
            <a:rect l="l" t="t" r="r" b="b"/>
            <a:pathLst>
              <a:path w="18606" h="16669" extrusionOk="0">
                <a:moveTo>
                  <a:pt x="5756" y="1"/>
                </a:moveTo>
                <a:cubicBezTo>
                  <a:pt x="5578" y="1"/>
                  <a:pt x="5398" y="21"/>
                  <a:pt x="5221" y="64"/>
                </a:cubicBezTo>
                <a:lnTo>
                  <a:pt x="8636" y="6193"/>
                </a:lnTo>
                <a:lnTo>
                  <a:pt x="8521" y="6227"/>
                </a:lnTo>
                <a:cubicBezTo>
                  <a:pt x="6555" y="6802"/>
                  <a:pt x="3197" y="8585"/>
                  <a:pt x="3197" y="8585"/>
                </a:cubicBezTo>
                <a:lnTo>
                  <a:pt x="1484" y="7251"/>
                </a:lnTo>
                <a:lnTo>
                  <a:pt x="1" y="7688"/>
                </a:lnTo>
                <a:lnTo>
                  <a:pt x="1357" y="9999"/>
                </a:lnTo>
                <a:lnTo>
                  <a:pt x="1461" y="12678"/>
                </a:lnTo>
                <a:lnTo>
                  <a:pt x="2944" y="12253"/>
                </a:lnTo>
                <a:lnTo>
                  <a:pt x="3669" y="10206"/>
                </a:lnTo>
                <a:cubicBezTo>
                  <a:pt x="3669" y="10206"/>
                  <a:pt x="7452" y="9907"/>
                  <a:pt x="9418" y="9332"/>
                </a:cubicBezTo>
                <a:lnTo>
                  <a:pt x="9533" y="9286"/>
                </a:lnTo>
                <a:lnTo>
                  <a:pt x="9533" y="9286"/>
                </a:lnTo>
                <a:lnTo>
                  <a:pt x="8717" y="16668"/>
                </a:lnTo>
                <a:lnTo>
                  <a:pt x="9959" y="16300"/>
                </a:lnTo>
                <a:cubicBezTo>
                  <a:pt x="10752" y="16024"/>
                  <a:pt x="11339" y="15335"/>
                  <a:pt x="11477" y="14507"/>
                </a:cubicBezTo>
                <a:cubicBezTo>
                  <a:pt x="11660" y="13460"/>
                  <a:pt x="12603" y="10022"/>
                  <a:pt x="13098" y="8251"/>
                </a:cubicBezTo>
                <a:lnTo>
                  <a:pt x="15927" y="7423"/>
                </a:lnTo>
                <a:cubicBezTo>
                  <a:pt x="15927" y="7423"/>
                  <a:pt x="18606" y="6411"/>
                  <a:pt x="18215" y="5077"/>
                </a:cubicBezTo>
                <a:cubicBezTo>
                  <a:pt x="18007" y="4368"/>
                  <a:pt x="17118" y="4202"/>
                  <a:pt x="16332" y="4202"/>
                </a:cubicBezTo>
                <a:cubicBezTo>
                  <a:pt x="15641" y="4202"/>
                  <a:pt x="15030" y="4330"/>
                  <a:pt x="15030" y="4330"/>
                </a:cubicBezTo>
                <a:lnTo>
                  <a:pt x="12189" y="5158"/>
                </a:lnTo>
                <a:cubicBezTo>
                  <a:pt x="10821" y="3928"/>
                  <a:pt x="8176" y="1536"/>
                  <a:pt x="7463" y="765"/>
                </a:cubicBezTo>
                <a:cubicBezTo>
                  <a:pt x="7022" y="270"/>
                  <a:pt x="6398" y="1"/>
                  <a:pt x="57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103">
            <a:hlinkClick r:id="" action="ppaction://noaction"/>
          </p:cNvPr>
          <p:cNvSpPr/>
          <p:nvPr/>
        </p:nvSpPr>
        <p:spPr>
          <a:xfrm>
            <a:off x="4626297" y="263575"/>
            <a:ext cx="270900" cy="270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3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2</a:t>
            </a:r>
            <a:endParaRPr sz="1500">
              <a:solidFill>
                <a:schemeClr val="accent3"/>
              </a:solidFill>
            </a:endParaRPr>
          </a:p>
        </p:txBody>
      </p:sp>
      <p:sp>
        <p:nvSpPr>
          <p:cNvPr id="2059" name="Google Shape;2059;p103">
            <a:hlinkClick r:id="" action="ppaction://hlinkshowjump?jump=nextslide"/>
          </p:cNvPr>
          <p:cNvSpPr/>
          <p:nvPr/>
        </p:nvSpPr>
        <p:spPr>
          <a:xfrm rot="1029624">
            <a:off x="5008439" y="300103"/>
            <a:ext cx="220871" cy="197837"/>
          </a:xfrm>
          <a:custGeom>
            <a:avLst/>
            <a:gdLst/>
            <a:ahLst/>
            <a:cxnLst/>
            <a:rect l="l" t="t" r="r" b="b"/>
            <a:pathLst>
              <a:path w="18606" h="16669" extrusionOk="0">
                <a:moveTo>
                  <a:pt x="5756" y="1"/>
                </a:moveTo>
                <a:cubicBezTo>
                  <a:pt x="5578" y="1"/>
                  <a:pt x="5398" y="21"/>
                  <a:pt x="5221" y="64"/>
                </a:cubicBezTo>
                <a:lnTo>
                  <a:pt x="8636" y="6193"/>
                </a:lnTo>
                <a:lnTo>
                  <a:pt x="8521" y="6227"/>
                </a:lnTo>
                <a:cubicBezTo>
                  <a:pt x="6555" y="6802"/>
                  <a:pt x="3197" y="8585"/>
                  <a:pt x="3197" y="8585"/>
                </a:cubicBezTo>
                <a:lnTo>
                  <a:pt x="1484" y="7251"/>
                </a:lnTo>
                <a:lnTo>
                  <a:pt x="1" y="7688"/>
                </a:lnTo>
                <a:lnTo>
                  <a:pt x="1357" y="9999"/>
                </a:lnTo>
                <a:lnTo>
                  <a:pt x="1461" y="12678"/>
                </a:lnTo>
                <a:lnTo>
                  <a:pt x="2944" y="12253"/>
                </a:lnTo>
                <a:lnTo>
                  <a:pt x="3669" y="10206"/>
                </a:lnTo>
                <a:cubicBezTo>
                  <a:pt x="3669" y="10206"/>
                  <a:pt x="7452" y="9907"/>
                  <a:pt x="9418" y="9332"/>
                </a:cubicBezTo>
                <a:lnTo>
                  <a:pt x="9533" y="9286"/>
                </a:lnTo>
                <a:lnTo>
                  <a:pt x="9533" y="9286"/>
                </a:lnTo>
                <a:lnTo>
                  <a:pt x="8717" y="16668"/>
                </a:lnTo>
                <a:lnTo>
                  <a:pt x="9959" y="16300"/>
                </a:lnTo>
                <a:cubicBezTo>
                  <a:pt x="10752" y="16024"/>
                  <a:pt x="11339" y="15335"/>
                  <a:pt x="11477" y="14507"/>
                </a:cubicBezTo>
                <a:cubicBezTo>
                  <a:pt x="11660" y="13460"/>
                  <a:pt x="12603" y="10022"/>
                  <a:pt x="13098" y="8251"/>
                </a:cubicBezTo>
                <a:lnTo>
                  <a:pt x="15927" y="7423"/>
                </a:lnTo>
                <a:cubicBezTo>
                  <a:pt x="15927" y="7423"/>
                  <a:pt x="18606" y="6411"/>
                  <a:pt x="18215" y="5077"/>
                </a:cubicBezTo>
                <a:cubicBezTo>
                  <a:pt x="18007" y="4368"/>
                  <a:pt x="17118" y="4202"/>
                  <a:pt x="16332" y="4202"/>
                </a:cubicBezTo>
                <a:cubicBezTo>
                  <a:pt x="15641" y="4202"/>
                  <a:pt x="15030" y="4330"/>
                  <a:pt x="15030" y="4330"/>
                </a:cubicBezTo>
                <a:lnTo>
                  <a:pt x="12189" y="5158"/>
                </a:lnTo>
                <a:cubicBezTo>
                  <a:pt x="10821" y="3928"/>
                  <a:pt x="8176" y="1536"/>
                  <a:pt x="7463" y="765"/>
                </a:cubicBezTo>
                <a:cubicBezTo>
                  <a:pt x="7022" y="270"/>
                  <a:pt x="6398" y="1"/>
                  <a:pt x="57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3813B-B1F7-4359-134B-F1BE74726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762" y="1264983"/>
            <a:ext cx="5855605" cy="3805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BDE804-26AC-B478-0B28-28A11E863D2D}"/>
              </a:ext>
            </a:extLst>
          </p:cNvPr>
          <p:cNvSpPr txBox="1"/>
          <p:nvPr/>
        </p:nvSpPr>
        <p:spPr>
          <a:xfrm>
            <a:off x="5748959" y="881603"/>
            <a:ext cx="15595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KA171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Ülkeleri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3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FA502CF-FF19-B72F-C6A8-87DA8FF9AD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71CDDA-F9F3-A6C9-BE12-8F83A456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EE1994E-0C0A-5807-0178-2425F657D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" y="-1529"/>
            <a:ext cx="9141286" cy="51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39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77"/>
          <p:cNvSpPr txBox="1">
            <a:spLocks noGrp="1"/>
          </p:cNvSpPr>
          <p:nvPr>
            <p:ph type="subTitle" idx="1"/>
          </p:nvPr>
        </p:nvSpPr>
        <p:spPr>
          <a:xfrm flipH="1">
            <a:off x="574500" y="1356588"/>
            <a:ext cx="7353300" cy="3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tr-TR" sz="1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ükseköğretim</a:t>
            </a:r>
            <a:r>
              <a:rPr lang="tr-T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öğrencilerinin kişisel gelişimlerini ve istihdam edilebilirliklerini desteklemek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tr-TR" sz="1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ükseköğretim</a:t>
            </a:r>
            <a:r>
              <a:rPr lang="tr-T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kurumlarında çalışan personelin mesleki gelişimini desteklemek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tr-TR" sz="1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ükseköğretim</a:t>
            </a:r>
            <a:r>
              <a:rPr lang="tr-T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kurumlarının kapasitelerini ve uluslararası boyutunu geliştirmek</a:t>
            </a:r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tr-T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ilgi, beceri ve davranış gibi yeterliliklerin edinilmesi konusunda bireylerin desteklenmesi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tr-TR" sz="1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abancı</a:t>
            </a:r>
            <a:r>
              <a:rPr lang="tr-T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dil alanındaki yetkinliğin güçlendirilmesi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tr-T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arklı kültür ve ülkeler hakkında farkındalığının ve anlayışın arttırılması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Avrupa vatandaşlığı duygusunun geliştirilmesi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0" name="Google Shape;760;p77"/>
          <p:cNvSpPr txBox="1">
            <a:spLocks noGrp="1"/>
          </p:cNvSpPr>
          <p:nvPr>
            <p:ph type="title"/>
          </p:nvPr>
        </p:nvSpPr>
        <p:spPr>
          <a:xfrm>
            <a:off x="895350" y="539750"/>
            <a:ext cx="73533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Faaliyetin temel amaçları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61" name="Google Shape;761;p77"/>
          <p:cNvGrpSpPr/>
          <p:nvPr/>
        </p:nvGrpSpPr>
        <p:grpSpPr>
          <a:xfrm>
            <a:off x="500814" y="263587"/>
            <a:ext cx="8479311" cy="4673852"/>
            <a:chOff x="500814" y="263587"/>
            <a:chExt cx="8479311" cy="4673852"/>
          </a:xfrm>
        </p:grpSpPr>
        <p:sp>
          <p:nvSpPr>
            <p:cNvPr id="762" name="Google Shape;762;p77"/>
            <p:cNvSpPr/>
            <p:nvPr/>
          </p:nvSpPr>
          <p:spPr>
            <a:xfrm>
              <a:off x="1022627" y="263587"/>
              <a:ext cx="197774" cy="197602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0"/>
                  </a:moveTo>
                  <a:cubicBezTo>
                    <a:pt x="3117" y="3116"/>
                    <a:pt x="1" y="3116"/>
                    <a:pt x="1" y="3116"/>
                  </a:cubicBezTo>
                  <a:cubicBezTo>
                    <a:pt x="3117" y="3116"/>
                    <a:pt x="3117" y="6232"/>
                    <a:pt x="3117" y="6232"/>
                  </a:cubicBezTo>
                  <a:cubicBezTo>
                    <a:pt x="3117" y="3116"/>
                    <a:pt x="6233" y="3116"/>
                    <a:pt x="6233" y="3116"/>
                  </a:cubicBezTo>
                  <a:cubicBezTo>
                    <a:pt x="3117" y="3116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7"/>
            <p:cNvSpPr/>
            <p:nvPr/>
          </p:nvSpPr>
          <p:spPr>
            <a:xfrm>
              <a:off x="500814" y="540008"/>
              <a:ext cx="265869" cy="265244"/>
            </a:xfrm>
            <a:custGeom>
              <a:avLst/>
              <a:gdLst/>
              <a:ahLst/>
              <a:cxnLst/>
              <a:rect l="l" t="t" r="r" b="b"/>
              <a:pathLst>
                <a:path w="6233" h="6222" extrusionOk="0">
                  <a:moveTo>
                    <a:pt x="3116" y="0"/>
                  </a:moveTo>
                  <a:cubicBezTo>
                    <a:pt x="3116" y="3117"/>
                    <a:pt x="0" y="3117"/>
                    <a:pt x="0" y="3117"/>
                  </a:cubicBezTo>
                  <a:cubicBezTo>
                    <a:pt x="3116" y="3117"/>
                    <a:pt x="3116" y="6221"/>
                    <a:pt x="3116" y="6221"/>
                  </a:cubicBezTo>
                  <a:cubicBezTo>
                    <a:pt x="3116" y="3117"/>
                    <a:pt x="6233" y="3117"/>
                    <a:pt x="6233" y="3117"/>
                  </a:cubicBezTo>
                  <a:cubicBezTo>
                    <a:pt x="3116" y="3117"/>
                    <a:pt x="3116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7"/>
            <p:cNvSpPr/>
            <p:nvPr/>
          </p:nvSpPr>
          <p:spPr>
            <a:xfrm>
              <a:off x="8670652" y="4504700"/>
              <a:ext cx="197774" cy="197602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0"/>
                  </a:moveTo>
                  <a:cubicBezTo>
                    <a:pt x="3117" y="3116"/>
                    <a:pt x="1" y="3116"/>
                    <a:pt x="1" y="3116"/>
                  </a:cubicBezTo>
                  <a:cubicBezTo>
                    <a:pt x="3117" y="3116"/>
                    <a:pt x="3117" y="6232"/>
                    <a:pt x="3117" y="6232"/>
                  </a:cubicBezTo>
                  <a:cubicBezTo>
                    <a:pt x="3117" y="3116"/>
                    <a:pt x="6233" y="3116"/>
                    <a:pt x="6233" y="3116"/>
                  </a:cubicBezTo>
                  <a:cubicBezTo>
                    <a:pt x="3117" y="3116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7"/>
            <p:cNvSpPr/>
            <p:nvPr/>
          </p:nvSpPr>
          <p:spPr>
            <a:xfrm>
              <a:off x="8782352" y="4739837"/>
              <a:ext cx="197774" cy="197602"/>
            </a:xfrm>
            <a:custGeom>
              <a:avLst/>
              <a:gdLst/>
              <a:ahLst/>
              <a:cxnLst/>
              <a:rect l="l" t="t" r="r" b="b"/>
              <a:pathLst>
                <a:path w="6234" h="6233" extrusionOk="0">
                  <a:moveTo>
                    <a:pt x="3117" y="0"/>
                  </a:moveTo>
                  <a:cubicBezTo>
                    <a:pt x="3117" y="3116"/>
                    <a:pt x="1" y="3116"/>
                    <a:pt x="1" y="3116"/>
                  </a:cubicBezTo>
                  <a:cubicBezTo>
                    <a:pt x="3117" y="3116"/>
                    <a:pt x="3117" y="6232"/>
                    <a:pt x="3117" y="6232"/>
                  </a:cubicBezTo>
                  <a:cubicBezTo>
                    <a:pt x="3117" y="3116"/>
                    <a:pt x="6233" y="3116"/>
                    <a:pt x="6233" y="3116"/>
                  </a:cubicBezTo>
                  <a:cubicBezTo>
                    <a:pt x="3117" y="3116"/>
                    <a:pt x="3117" y="0"/>
                    <a:pt x="31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" name="Google Shape;766;p77">
            <a:hlinkClick r:id="rId3" action="ppaction://hlinksldjump"/>
          </p:cNvPr>
          <p:cNvSpPr/>
          <p:nvPr/>
        </p:nvSpPr>
        <p:spPr>
          <a:xfrm>
            <a:off x="4251150" y="263575"/>
            <a:ext cx="270900" cy="270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3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T</a:t>
            </a:r>
            <a:endParaRPr sz="1500">
              <a:solidFill>
                <a:schemeClr val="accent3"/>
              </a:solidFill>
            </a:endParaRPr>
          </a:p>
        </p:txBody>
      </p:sp>
      <p:sp>
        <p:nvSpPr>
          <p:cNvPr id="767" name="Google Shape;767;p77">
            <a:hlinkClick r:id="" action="ppaction://hlinkshowjump?jump=previousslide"/>
          </p:cNvPr>
          <p:cNvSpPr/>
          <p:nvPr/>
        </p:nvSpPr>
        <p:spPr>
          <a:xfrm rot="-1029624" flipH="1">
            <a:off x="3914699" y="300103"/>
            <a:ext cx="220871" cy="197837"/>
          </a:xfrm>
          <a:custGeom>
            <a:avLst/>
            <a:gdLst/>
            <a:ahLst/>
            <a:cxnLst/>
            <a:rect l="l" t="t" r="r" b="b"/>
            <a:pathLst>
              <a:path w="18606" h="16669" extrusionOk="0">
                <a:moveTo>
                  <a:pt x="5756" y="1"/>
                </a:moveTo>
                <a:cubicBezTo>
                  <a:pt x="5578" y="1"/>
                  <a:pt x="5398" y="21"/>
                  <a:pt x="5221" y="64"/>
                </a:cubicBezTo>
                <a:lnTo>
                  <a:pt x="8636" y="6193"/>
                </a:lnTo>
                <a:lnTo>
                  <a:pt x="8521" y="6227"/>
                </a:lnTo>
                <a:cubicBezTo>
                  <a:pt x="6555" y="6802"/>
                  <a:pt x="3197" y="8585"/>
                  <a:pt x="3197" y="8585"/>
                </a:cubicBezTo>
                <a:lnTo>
                  <a:pt x="1484" y="7251"/>
                </a:lnTo>
                <a:lnTo>
                  <a:pt x="1" y="7688"/>
                </a:lnTo>
                <a:lnTo>
                  <a:pt x="1357" y="9999"/>
                </a:lnTo>
                <a:lnTo>
                  <a:pt x="1461" y="12678"/>
                </a:lnTo>
                <a:lnTo>
                  <a:pt x="2944" y="12253"/>
                </a:lnTo>
                <a:lnTo>
                  <a:pt x="3669" y="10206"/>
                </a:lnTo>
                <a:cubicBezTo>
                  <a:pt x="3669" y="10206"/>
                  <a:pt x="7452" y="9907"/>
                  <a:pt x="9418" y="9332"/>
                </a:cubicBezTo>
                <a:lnTo>
                  <a:pt x="9533" y="9286"/>
                </a:lnTo>
                <a:lnTo>
                  <a:pt x="9533" y="9286"/>
                </a:lnTo>
                <a:lnTo>
                  <a:pt x="8717" y="16668"/>
                </a:lnTo>
                <a:lnTo>
                  <a:pt x="9959" y="16300"/>
                </a:lnTo>
                <a:cubicBezTo>
                  <a:pt x="10752" y="16024"/>
                  <a:pt x="11339" y="15335"/>
                  <a:pt x="11477" y="14507"/>
                </a:cubicBezTo>
                <a:cubicBezTo>
                  <a:pt x="11660" y="13460"/>
                  <a:pt x="12603" y="10022"/>
                  <a:pt x="13098" y="8251"/>
                </a:cubicBezTo>
                <a:lnTo>
                  <a:pt x="15927" y="7423"/>
                </a:lnTo>
                <a:cubicBezTo>
                  <a:pt x="15927" y="7423"/>
                  <a:pt x="18606" y="6411"/>
                  <a:pt x="18215" y="5077"/>
                </a:cubicBezTo>
                <a:cubicBezTo>
                  <a:pt x="18007" y="4368"/>
                  <a:pt x="17118" y="4202"/>
                  <a:pt x="16332" y="4202"/>
                </a:cubicBezTo>
                <a:cubicBezTo>
                  <a:pt x="15641" y="4202"/>
                  <a:pt x="15030" y="4330"/>
                  <a:pt x="15030" y="4330"/>
                </a:cubicBezTo>
                <a:lnTo>
                  <a:pt x="12189" y="5158"/>
                </a:lnTo>
                <a:cubicBezTo>
                  <a:pt x="10821" y="3928"/>
                  <a:pt x="8176" y="1536"/>
                  <a:pt x="7463" y="765"/>
                </a:cubicBezTo>
                <a:cubicBezTo>
                  <a:pt x="7022" y="270"/>
                  <a:pt x="6398" y="1"/>
                  <a:pt x="57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77">
            <a:hlinkClick r:id="rId4" action="ppaction://hlinksldjump"/>
          </p:cNvPr>
          <p:cNvSpPr/>
          <p:nvPr/>
        </p:nvSpPr>
        <p:spPr>
          <a:xfrm>
            <a:off x="4626297" y="263575"/>
            <a:ext cx="270900" cy="270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3"/>
                </a:solidFill>
                <a:latin typeface="Sansita ExtraBold"/>
                <a:ea typeface="Sansita ExtraBold"/>
                <a:cs typeface="Sansita ExtraBold"/>
                <a:sym typeface="Sansita ExtraBold"/>
              </a:rPr>
              <a:t>0</a:t>
            </a:r>
            <a:endParaRPr sz="1500">
              <a:solidFill>
                <a:schemeClr val="accent3"/>
              </a:solidFill>
            </a:endParaRPr>
          </a:p>
        </p:txBody>
      </p:sp>
      <p:sp>
        <p:nvSpPr>
          <p:cNvPr id="769" name="Google Shape;769;p77">
            <a:hlinkClick r:id="" action="ppaction://hlinkshowjump?jump=nextslide"/>
          </p:cNvPr>
          <p:cNvSpPr/>
          <p:nvPr/>
        </p:nvSpPr>
        <p:spPr>
          <a:xfrm rot="1029624">
            <a:off x="5008439" y="300103"/>
            <a:ext cx="220871" cy="197837"/>
          </a:xfrm>
          <a:custGeom>
            <a:avLst/>
            <a:gdLst/>
            <a:ahLst/>
            <a:cxnLst/>
            <a:rect l="l" t="t" r="r" b="b"/>
            <a:pathLst>
              <a:path w="18606" h="16669" extrusionOk="0">
                <a:moveTo>
                  <a:pt x="5756" y="1"/>
                </a:moveTo>
                <a:cubicBezTo>
                  <a:pt x="5578" y="1"/>
                  <a:pt x="5398" y="21"/>
                  <a:pt x="5221" y="64"/>
                </a:cubicBezTo>
                <a:lnTo>
                  <a:pt x="8636" y="6193"/>
                </a:lnTo>
                <a:lnTo>
                  <a:pt x="8521" y="6227"/>
                </a:lnTo>
                <a:cubicBezTo>
                  <a:pt x="6555" y="6802"/>
                  <a:pt x="3197" y="8585"/>
                  <a:pt x="3197" y="8585"/>
                </a:cubicBezTo>
                <a:lnTo>
                  <a:pt x="1484" y="7251"/>
                </a:lnTo>
                <a:lnTo>
                  <a:pt x="1" y="7688"/>
                </a:lnTo>
                <a:lnTo>
                  <a:pt x="1357" y="9999"/>
                </a:lnTo>
                <a:lnTo>
                  <a:pt x="1461" y="12678"/>
                </a:lnTo>
                <a:lnTo>
                  <a:pt x="2944" y="12253"/>
                </a:lnTo>
                <a:lnTo>
                  <a:pt x="3669" y="10206"/>
                </a:lnTo>
                <a:cubicBezTo>
                  <a:pt x="3669" y="10206"/>
                  <a:pt x="7452" y="9907"/>
                  <a:pt x="9418" y="9332"/>
                </a:cubicBezTo>
                <a:lnTo>
                  <a:pt x="9533" y="9286"/>
                </a:lnTo>
                <a:lnTo>
                  <a:pt x="9533" y="9286"/>
                </a:lnTo>
                <a:lnTo>
                  <a:pt x="8717" y="16668"/>
                </a:lnTo>
                <a:lnTo>
                  <a:pt x="9959" y="16300"/>
                </a:lnTo>
                <a:cubicBezTo>
                  <a:pt x="10752" y="16024"/>
                  <a:pt x="11339" y="15335"/>
                  <a:pt x="11477" y="14507"/>
                </a:cubicBezTo>
                <a:cubicBezTo>
                  <a:pt x="11660" y="13460"/>
                  <a:pt x="12603" y="10022"/>
                  <a:pt x="13098" y="8251"/>
                </a:cubicBezTo>
                <a:lnTo>
                  <a:pt x="15927" y="7423"/>
                </a:lnTo>
                <a:cubicBezTo>
                  <a:pt x="15927" y="7423"/>
                  <a:pt x="18606" y="6411"/>
                  <a:pt x="18215" y="5077"/>
                </a:cubicBezTo>
                <a:cubicBezTo>
                  <a:pt x="18007" y="4368"/>
                  <a:pt x="17118" y="4202"/>
                  <a:pt x="16332" y="4202"/>
                </a:cubicBezTo>
                <a:cubicBezTo>
                  <a:pt x="15641" y="4202"/>
                  <a:pt x="15030" y="4330"/>
                  <a:pt x="15030" y="4330"/>
                </a:cubicBezTo>
                <a:lnTo>
                  <a:pt x="12189" y="5158"/>
                </a:lnTo>
                <a:cubicBezTo>
                  <a:pt x="10821" y="3928"/>
                  <a:pt x="8176" y="1536"/>
                  <a:pt x="7463" y="765"/>
                </a:cubicBezTo>
                <a:cubicBezTo>
                  <a:pt x="7022" y="270"/>
                  <a:pt x="6398" y="1"/>
                  <a:pt x="57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A4C0305-17F1-1A1B-5F77-CB60459C90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254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Erasmus+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Hareketliliği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kurumlararası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anlaşmalar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kapsamında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yapılabilmektedir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4254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seçimi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yapılırken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dönem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30, 1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yıl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60 AKTS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kredisi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hedeflenmelidir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</a:p>
          <a:p>
            <a:pPr marL="4254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Öğrencinin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aldığı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derslerin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kredisinin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2/3’ü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oranında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kredi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toplaması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başarı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olarak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gözetilir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CA0E89-611B-708C-81BC-6F10ECE4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Erasmus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Öğrenim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Hareketliliği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7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F02EB24-7F05-3BFB-B045-17F69328C2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254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Öğrencinin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faaliyet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süresi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lisans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yüksek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lisans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doktora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öğrencileri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ay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arasında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süredir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254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Öğrencilere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staj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faaliyetleri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yurtdışında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kaldıkları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destek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verilir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Öğrenciler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istedikleri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takdirde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hibesiz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(“0″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hibeli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Erasmus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öğrencisi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olarak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Erasmus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öğrencisi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olabilirler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</a:p>
          <a:p>
            <a:pPr marL="4254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yerleştirmede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öğrenim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amaçlı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hareketlilikten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farklı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olarak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sınıfta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olma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koşulu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aranmaz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254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Mezun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mezuniyet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hakkını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elde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etmiş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öğrenciler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mezuniyetlerinden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sonraki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yıl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içerisinde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kazandıkları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staj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hareketliliği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hakkını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kullanabilirler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7AA3A8-89C6-CBBD-EC1A-81BA9C9F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Erasmus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Staj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Hareketliliği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F261FB-714A-7C89-D310-E4070ACA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52400"/>
            <a:ext cx="7353300" cy="940550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BÖLÜMÜMÜZÜN ANLAŞMALI OLDUĞU ÜNİVERSİTELER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B1EA03-B07B-C8E9-C966-FCA5C4D69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49176"/>
              </p:ext>
            </p:extLst>
          </p:nvPr>
        </p:nvGraphicFramePr>
        <p:xfrm>
          <a:off x="271462" y="1320164"/>
          <a:ext cx="7683075" cy="213876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25156">
                  <a:extLst>
                    <a:ext uri="{9D8B030D-6E8A-4147-A177-3AD203B41FA5}">
                      <a16:colId xmlns:a16="http://schemas.microsoft.com/office/drawing/2014/main" val="2019933698"/>
                    </a:ext>
                  </a:extLst>
                </a:gridCol>
                <a:gridCol w="4398837">
                  <a:extLst>
                    <a:ext uri="{9D8B030D-6E8A-4147-A177-3AD203B41FA5}">
                      <a16:colId xmlns:a16="http://schemas.microsoft.com/office/drawing/2014/main" val="2087232096"/>
                    </a:ext>
                  </a:extLst>
                </a:gridCol>
                <a:gridCol w="1859082">
                  <a:extLst>
                    <a:ext uri="{9D8B030D-6E8A-4147-A177-3AD203B41FA5}">
                      <a16:colId xmlns:a16="http://schemas.microsoft.com/office/drawing/2014/main" val="1600432325"/>
                    </a:ext>
                  </a:extLst>
                </a:gridCol>
              </a:tblGrid>
              <a:tr h="3745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KOD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ÜNİVERSİTE ADI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ÜLKE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89307251"/>
                  </a:ext>
                </a:extLst>
              </a:tr>
              <a:tr h="3029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D FREIBURG 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ALBERT-LUDWIGS UNIVERSITAT FREIBURG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ALMANYA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34028431"/>
                  </a:ext>
                </a:extLst>
              </a:tr>
              <a:tr h="224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D KONSTAN 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UNIVERSITAT KONSTANZ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ALMANYA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89818715"/>
                  </a:ext>
                </a:extLst>
              </a:tr>
              <a:tr h="250610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 HEILBRO01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HOCHSCHULE HEILBRONN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ALMANYA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7381691"/>
                  </a:ext>
                </a:extLst>
              </a:tr>
              <a:tr h="243403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 BOLOGNA 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UNIVERSITY OF BOLOGNA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İTALYA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07494522"/>
                  </a:ext>
                </a:extLst>
              </a:tr>
              <a:tr h="235803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PL LODZ 02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LODZ UNIVERSITY OF TECHNOLOGY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POLONYA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49087072"/>
                  </a:ext>
                </a:extLst>
              </a:tr>
              <a:tr h="286045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MK TETOVO 02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SOUTH EAST EUROPEAN UNIVETSITY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KUZEY MAKEDONYA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86156263"/>
                  </a:ext>
                </a:extLst>
              </a:tr>
              <a:tr h="181761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MK SKOPJE 10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UNIVERSITY AMERICAN COLLEGE SKOPJE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KUZEY MAKEDONYA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48940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65B3A06-6CA5-237B-E563-BF22722721D3}"/>
              </a:ext>
            </a:extLst>
          </p:cNvPr>
          <p:cNvSpPr txBox="1"/>
          <p:nvPr/>
        </p:nvSpPr>
        <p:spPr>
          <a:xfrm>
            <a:off x="271462" y="4068706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Potansiyel</a:t>
            </a:r>
            <a:r>
              <a:rPr lang="en-US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Yeni </a:t>
            </a:r>
            <a:r>
              <a:rPr lang="en-US" b="1" dirty="0" err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Anlaşmalar</a:t>
            </a:r>
            <a:endParaRPr lang="en-US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Lublin  University  of  Technology,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Polonya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Coimbra,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Portekiz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Patras,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Yunanistan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00175"/>
      </p:ext>
    </p:extLst>
  </p:cSld>
  <p:clrMapOvr>
    <a:masterClrMapping/>
  </p:clrMapOvr>
</p:sld>
</file>

<file path=ppt/theme/theme1.xml><?xml version="1.0" encoding="utf-8"?>
<a:theme xmlns:a="http://schemas.openxmlformats.org/drawingml/2006/main" name="Colorful Skyline XL by Slidesgo">
  <a:themeElements>
    <a:clrScheme name="Simple Light">
      <a:dk1>
        <a:srgbClr val="003B58"/>
      </a:dk1>
      <a:lt1>
        <a:srgbClr val="FFFFFF"/>
      </a:lt1>
      <a:dk2>
        <a:srgbClr val="2A7AA2"/>
      </a:dk2>
      <a:lt2>
        <a:srgbClr val="CADFE9"/>
      </a:lt2>
      <a:accent1>
        <a:srgbClr val="FFD92D"/>
      </a:accent1>
      <a:accent2>
        <a:srgbClr val="E87C84"/>
      </a:accent2>
      <a:accent3>
        <a:srgbClr val="8FDFD6"/>
      </a:accent3>
      <a:accent4>
        <a:srgbClr val="005B88"/>
      </a:accent4>
      <a:accent5>
        <a:srgbClr val="9ED1DD"/>
      </a:accent5>
      <a:accent6>
        <a:srgbClr val="5FB2D8"/>
      </a:accent6>
      <a:hlink>
        <a:srgbClr val="003B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673</Words>
  <Application>Microsoft Office PowerPoint</Application>
  <PresentationFormat>On-screen Show (16:9)</PresentationFormat>
  <Paragraphs>156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PT Serif</vt:lpstr>
      <vt:lpstr>Sansita</vt:lpstr>
      <vt:lpstr>Sansita ExtraBold</vt:lpstr>
      <vt:lpstr>Tahoma</vt:lpstr>
      <vt:lpstr>Arial</vt:lpstr>
      <vt:lpstr>Roboto Condensed</vt:lpstr>
      <vt:lpstr>Times New Roman</vt:lpstr>
      <vt:lpstr>Mulish</vt:lpstr>
      <vt:lpstr>Fira Sans Extra Condensed Medium</vt:lpstr>
      <vt:lpstr>Colorful Skyline XL by Slidesgo</vt:lpstr>
      <vt:lpstr>Erasmus+</vt:lpstr>
      <vt:lpstr>01</vt:lpstr>
      <vt:lpstr>Erasmus+ nedir?</vt:lpstr>
      <vt:lpstr>Kapsam</vt:lpstr>
      <vt:lpstr>PowerPoint Presentation</vt:lpstr>
      <vt:lpstr>Faaliyetin temel amaçları</vt:lpstr>
      <vt:lpstr>Erasmus Öğrenim Hareketliliği</vt:lpstr>
      <vt:lpstr>Erasmus Staj Hareketliliği</vt:lpstr>
      <vt:lpstr>BÖLÜMÜMÜZÜN ANLAŞMALI OLDUĞU ÜNİVERSİTELER</vt:lpstr>
      <vt:lpstr>DEĞİŞİME GİDEN/GELEN ÖĞRENCİ SAYILARI</vt:lpstr>
      <vt:lpstr>APPLICATION CALENDAR FOR ERASMUS+ STUDY AND INTERNSHIP MOBILITY FOR THE ACADEMIC YEAR  2024-2025 </vt:lpstr>
      <vt:lpstr>PowerPoint Presentation</vt:lpstr>
      <vt:lpstr>Erasmus+ Hibeleri</vt:lpstr>
      <vt:lpstr>ADIM ADIM ERASMUS+ ÖĞRENİM HAREKETLİLİĞİ</vt:lpstr>
      <vt:lpstr>Giden Öğrenci İş Akış Şeması ve Checklist</vt:lpstr>
      <vt:lpstr>Faydalı Linkler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cp:lastModifiedBy>F D</cp:lastModifiedBy>
  <cp:revision>16</cp:revision>
  <dcterms:modified xsi:type="dcterms:W3CDTF">2025-10-16T20:18:01Z</dcterms:modified>
</cp:coreProperties>
</file>